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21383625" cy="302752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7FC"/>
    <a:srgbClr val="8BDCFF"/>
    <a:srgbClr val="7DDCFF"/>
    <a:srgbClr val="8AE0FF"/>
    <a:srgbClr val="609DEB"/>
    <a:srgbClr val="8AB1EC"/>
    <a:srgbClr val="387FE4"/>
    <a:srgbClr val="A7C4ED"/>
    <a:srgbClr val="DFF5FE"/>
    <a:srgbClr val="347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311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98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23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00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9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58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74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77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66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8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DDA7-D61D-487C-8739-1FE41146072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DCAE-705A-4223-A320-34E1EF9DC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1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kumimoji="1"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kumimoji="1"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正方形/長方形 29">
            <a:extLst>
              <a:ext uri="{FF2B5EF4-FFF2-40B4-BE49-F238E27FC236}">
                <a16:creationId xmlns:a16="http://schemas.microsoft.com/office/drawing/2014/main" id="{2DA5E225-5697-4E51-ACE5-3DE61C8A2D4D}"/>
              </a:ext>
            </a:extLst>
          </p:cNvPr>
          <p:cNvSpPr/>
          <p:nvPr/>
        </p:nvSpPr>
        <p:spPr>
          <a:xfrm>
            <a:off x="22214" y="14218234"/>
            <a:ext cx="21383626" cy="831865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1269D2-16C0-4D94-AF86-47B0871DC3A2}"/>
              </a:ext>
            </a:extLst>
          </p:cNvPr>
          <p:cNvSpPr/>
          <p:nvPr/>
        </p:nvSpPr>
        <p:spPr>
          <a:xfrm>
            <a:off x="0" y="8311245"/>
            <a:ext cx="21383625" cy="9846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ABC36BF-CF47-4C26-98B8-1AD5BD55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89" y="19467708"/>
            <a:ext cx="21420000" cy="108845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0AADE7-4310-4089-8439-5F0E5FD10580}"/>
              </a:ext>
            </a:extLst>
          </p:cNvPr>
          <p:cNvSpPr/>
          <p:nvPr/>
        </p:nvSpPr>
        <p:spPr>
          <a:xfrm>
            <a:off x="300989" y="638496"/>
            <a:ext cx="2078165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 prst="relaxedInset"/>
              <a:extrusionClr>
                <a:srgbClr val="00B0F0"/>
              </a:extrusionClr>
              <a:contourClr>
                <a:srgbClr val="002060"/>
              </a:contourClr>
            </a:sp3d>
          </a:bodyPr>
          <a:lstStyle/>
          <a:p>
            <a:pPr algn="ctr"/>
            <a:r>
              <a:rPr lang="ja-JP" altLang="en-US" sz="8000" b="1" cap="none" spc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水稲無コーティング直播栽培</a:t>
            </a:r>
            <a:r>
              <a:rPr lang="ja-JP" altLang="en-US" sz="7000" b="1" cap="none" spc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フォーラム　</a:t>
            </a:r>
            <a:r>
              <a:rPr lang="en-US" altLang="ja-JP" sz="7000" b="1" cap="none" spc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</a:t>
            </a:r>
            <a:r>
              <a:rPr lang="ja-JP" altLang="en-US" sz="8000" b="1" cap="none" spc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岩手</a:t>
            </a:r>
            <a:endParaRPr lang="en-US" altLang="ja-JP" sz="8000" b="1" cap="none" spc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021EF96-987B-4008-AD89-0632E064B83F}"/>
              </a:ext>
            </a:extLst>
          </p:cNvPr>
          <p:cNvGrpSpPr/>
          <p:nvPr/>
        </p:nvGrpSpPr>
        <p:grpSpPr>
          <a:xfrm>
            <a:off x="13975902" y="27560738"/>
            <a:ext cx="7005704" cy="1743756"/>
            <a:chOff x="12845142" y="28651200"/>
            <a:chExt cx="6524625" cy="1624013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59AFC7A6-3673-4F25-991C-6B3B52837BEA}"/>
                </a:ext>
              </a:extLst>
            </p:cNvPr>
            <p:cNvSpPr/>
            <p:nvPr/>
          </p:nvSpPr>
          <p:spPr>
            <a:xfrm>
              <a:off x="12845142" y="28651200"/>
              <a:ext cx="6524625" cy="1624013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物体, 置き時計 が含まれている画像&#10;&#10;自動的に生成された説明">
              <a:extLst>
                <a:ext uri="{FF2B5EF4-FFF2-40B4-BE49-F238E27FC236}">
                  <a16:creationId xmlns:a16="http://schemas.microsoft.com/office/drawing/2014/main" id="{D637F510-4C2D-45EB-9F69-9E0FAB07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7471" y="28956675"/>
              <a:ext cx="5544744" cy="1097630"/>
            </a:xfrm>
            <a:prstGeom prst="rect">
              <a:avLst/>
            </a:prstGeom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0476F3E-4507-439E-9003-7B9D24B10133}"/>
              </a:ext>
            </a:extLst>
          </p:cNvPr>
          <p:cNvSpPr txBox="1"/>
          <p:nvPr/>
        </p:nvSpPr>
        <p:spPr>
          <a:xfrm>
            <a:off x="203492" y="27610079"/>
            <a:ext cx="159710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ln w="127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主催 ：　農研機構東北農業研究センター</a:t>
            </a:r>
            <a:endParaRPr kumimoji="1" lang="en-US" altLang="ja-JP" sz="4000" b="1">
              <a:ln w="1270">
                <a:noFill/>
              </a:ln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>
                <a:ln w="127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共催 ： イノベ事業</a:t>
            </a:r>
            <a:r>
              <a:rPr kumimoji="1" lang="en-US" altLang="ja-JP" sz="4000" b="1">
                <a:ln w="127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02023C</a:t>
            </a:r>
            <a:r>
              <a:rPr kumimoji="1" lang="ja-JP" altLang="en-US" sz="4000" b="1">
                <a:ln w="127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コンソーシアム</a:t>
            </a:r>
            <a:endParaRPr kumimoji="1" lang="en-US" altLang="ja-JP" sz="4000" b="1">
              <a:ln w="1270">
                <a:noFill/>
              </a:ln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>
                <a:ln w="127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水稲直播および子実用トウモロコシ普及促進会</a:t>
            </a:r>
            <a:endParaRPr kumimoji="1" lang="en-US" altLang="ja-JP" sz="4000" b="1">
              <a:ln w="1270">
                <a:noFill/>
              </a:ln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>
                <a:ln w="127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「東北農業のイノベーション技術創造」研究開発プラットフォーム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CF9311-3BF9-4989-9370-D501059E6E0C}"/>
              </a:ext>
            </a:extLst>
          </p:cNvPr>
          <p:cNvSpPr txBox="1"/>
          <p:nvPr/>
        </p:nvSpPr>
        <p:spPr>
          <a:xfrm>
            <a:off x="12544624" y="21139979"/>
            <a:ext cx="8686993" cy="6124754"/>
          </a:xfrm>
          <a:prstGeom prst="rect">
            <a:avLst/>
          </a:prstGeom>
          <a:noFill/>
          <a:ln w="5080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農研機構　東北農業研究センター</a:t>
            </a:r>
            <a:endParaRPr kumimoji="1" lang="en-US" altLang="ja-JP" sz="4000" b="1" dirty="0">
              <a:solidFill>
                <a:srgbClr val="002060"/>
              </a:solidFill>
              <a:effectLst>
                <a:glow rad="1905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水田輪作研究領域　水田輪作グループ</a:t>
            </a:r>
            <a:endParaRPr kumimoji="1" lang="en-US" altLang="ja-JP" sz="4000" b="1" dirty="0">
              <a:solidFill>
                <a:srgbClr val="002060"/>
              </a:solidFill>
              <a:effectLst>
                <a:glow rad="1905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電話：</a:t>
            </a:r>
            <a:r>
              <a:rPr kumimoji="1" lang="en-US" altLang="ja-JP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0187-66-2776</a:t>
            </a:r>
          </a:p>
          <a:p>
            <a:r>
              <a:rPr kumimoji="1" lang="en-US" altLang="ja-JP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0187-66-2639</a:t>
            </a:r>
          </a:p>
          <a:p>
            <a:r>
              <a:rPr kumimoji="1" lang="en-US" altLang="ja-JP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4000" b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mukoi@ml.affrc.go.jp</a:t>
            </a:r>
          </a:p>
          <a:p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8000" b="1" dirty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申込み締切</a:t>
            </a:r>
            <a:endParaRPr kumimoji="1" lang="en-US" altLang="ja-JP" sz="8000" b="1" dirty="0">
              <a:solidFill>
                <a:srgbClr val="FFFF00"/>
              </a:solidFill>
              <a:effectLst>
                <a:glow rad="127000">
                  <a:srgbClr val="002060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8000" b="1" dirty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8000" b="1" dirty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月１日（火）</a:t>
            </a:r>
            <a:endParaRPr kumimoji="1" lang="en-US" altLang="ja-JP" sz="8000" b="1" dirty="0">
              <a:solidFill>
                <a:srgbClr val="FFFF00"/>
              </a:solidFill>
              <a:effectLst>
                <a:glow rad="127000">
                  <a:srgbClr val="002060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B559445-F48D-463B-B027-F4FF53CC8529}"/>
              </a:ext>
            </a:extLst>
          </p:cNvPr>
          <p:cNvSpPr/>
          <p:nvPr/>
        </p:nvSpPr>
        <p:spPr>
          <a:xfrm>
            <a:off x="1769337" y="2371804"/>
            <a:ext cx="17844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　代かき同時直播栽培で省力低コストを極める　－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E7B60B6-3239-42AE-AA87-1F2FB9D8C994}"/>
              </a:ext>
            </a:extLst>
          </p:cNvPr>
          <p:cNvSpPr/>
          <p:nvPr/>
        </p:nvSpPr>
        <p:spPr>
          <a:xfrm>
            <a:off x="13353446" y="19833228"/>
            <a:ext cx="7069348" cy="12865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5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参加申込・お問合せ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A4411D4-D660-4B91-B79C-5192621C4DF1}"/>
              </a:ext>
            </a:extLst>
          </p:cNvPr>
          <p:cNvGrpSpPr/>
          <p:nvPr/>
        </p:nvGrpSpPr>
        <p:grpSpPr>
          <a:xfrm>
            <a:off x="12448725" y="3221917"/>
            <a:ext cx="8847814" cy="5958435"/>
            <a:chOff x="12840612" y="3570262"/>
            <a:chExt cx="8847814" cy="5958435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039C3021-C0C8-45CA-921D-1DCEF20BF8A6}"/>
                </a:ext>
              </a:extLst>
            </p:cNvPr>
            <p:cNvGrpSpPr/>
            <p:nvPr/>
          </p:nvGrpSpPr>
          <p:grpSpPr>
            <a:xfrm>
              <a:off x="12977925" y="3570262"/>
              <a:ext cx="8710501" cy="5958435"/>
              <a:chOff x="13065011" y="3962149"/>
              <a:chExt cx="8710501" cy="5958435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51119727-7EA9-45C1-BA14-96C70BBA24B6}"/>
                  </a:ext>
                </a:extLst>
              </p:cNvPr>
              <p:cNvSpPr/>
              <p:nvPr/>
            </p:nvSpPr>
            <p:spPr>
              <a:xfrm>
                <a:off x="13065011" y="3962149"/>
                <a:ext cx="6647974" cy="31700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altLang="ja-JP" sz="20000" b="1" cap="none" spc="0" dirty="0">
                    <a:ln/>
                    <a:solidFill>
                      <a:schemeClr val="accent2"/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</a:t>
                </a:r>
                <a:r>
                  <a:rPr lang="ja-JP" altLang="en-US" sz="10000" b="1" cap="none" spc="0" dirty="0">
                    <a:ln/>
                    <a:solidFill>
                      <a:schemeClr val="accent2"/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月</a:t>
                </a:r>
                <a:r>
                  <a:rPr lang="ja-JP" altLang="en-US" sz="20000" b="1" dirty="0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７</a:t>
                </a:r>
                <a:r>
                  <a:rPr lang="ja-JP" altLang="en-US" sz="10000" b="1" cap="none" spc="0" dirty="0">
                    <a:ln/>
                    <a:solidFill>
                      <a:schemeClr val="accent2"/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115BE124-55D7-403E-9C33-C938DA74C476}"/>
                  </a:ext>
                </a:extLst>
              </p:cNvPr>
              <p:cNvSpPr/>
              <p:nvPr/>
            </p:nvSpPr>
            <p:spPr>
              <a:xfrm>
                <a:off x="19539002" y="4989835"/>
                <a:ext cx="2236510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ja-JP" altLang="en-US" sz="8000" b="1" cap="none" spc="0" dirty="0">
                    <a:ln/>
                    <a:solidFill>
                      <a:schemeClr val="accent2"/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（月）</a:t>
                </a:r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9AD82FC-F1F8-4DB8-BE4C-D9ADFDE0F27E}"/>
                  </a:ext>
                </a:extLst>
              </p:cNvPr>
              <p:cNvSpPr/>
              <p:nvPr/>
            </p:nvSpPr>
            <p:spPr>
              <a:xfrm>
                <a:off x="14143485" y="7229065"/>
                <a:ext cx="6202340" cy="1015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altLang="ja-JP" sz="6000" b="1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13</a:t>
                </a:r>
                <a:r>
                  <a:rPr lang="ja-JP" altLang="en-US" sz="6000" b="1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：</a:t>
                </a:r>
                <a:r>
                  <a:rPr lang="en-US" altLang="ja-JP" sz="6000" b="1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00</a:t>
                </a:r>
                <a:r>
                  <a:rPr lang="ja-JP" altLang="en-US" sz="6000" b="1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～</a:t>
                </a:r>
                <a:r>
                  <a:rPr lang="en-US" altLang="ja-JP" sz="6000" b="1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6000" b="1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６：</a:t>
                </a:r>
                <a:r>
                  <a:rPr lang="en-US" altLang="ja-JP" sz="6000" b="1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4</a:t>
                </a:r>
                <a:r>
                  <a:rPr lang="ja-JP" altLang="en-US" sz="6000" b="1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５</a:t>
                </a:r>
                <a:endParaRPr lang="ja-JP" altLang="en-US" sz="6000" b="1" cap="none" spc="0">
                  <a:ln/>
                  <a:solidFill>
                    <a:schemeClr val="accent2"/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D5D880AF-6756-4461-A6E7-0CDC458FBB06}"/>
                  </a:ext>
                </a:extLst>
              </p:cNvPr>
              <p:cNvSpPr/>
              <p:nvPr/>
            </p:nvSpPr>
            <p:spPr>
              <a:xfrm>
                <a:off x="13080985" y="8289368"/>
                <a:ext cx="8327340" cy="16312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ja-JP" altLang="en-US" sz="5000" b="1" dirty="0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岩手県県民情報交流センター</a:t>
                </a:r>
                <a:endParaRPr lang="en-US" altLang="ja-JP" sz="5000" b="1" dirty="0">
                  <a:ln/>
                  <a:solidFill>
                    <a:schemeClr val="accent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lang="ja-JP" altLang="en-US" sz="5000" b="1" dirty="0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（アイーナ）　</a:t>
                </a:r>
                <a:r>
                  <a:rPr lang="en-US" altLang="ja-JP" sz="5000" b="1" dirty="0">
                    <a:ln/>
                    <a:solidFill>
                      <a:schemeClr val="accent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803</a:t>
                </a:r>
                <a:endParaRPr lang="ja-JP" altLang="en-US" sz="5000" b="1" cap="none" spc="0" dirty="0">
                  <a:ln/>
                  <a:solidFill>
                    <a:schemeClr val="accent2"/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83C7CB06-3279-452A-A749-671F012F92B3}"/>
                </a:ext>
              </a:extLst>
            </p:cNvPr>
            <p:cNvCxnSpPr/>
            <p:nvPr/>
          </p:nvCxnSpPr>
          <p:spPr>
            <a:xfrm>
              <a:off x="12840612" y="6731577"/>
              <a:ext cx="8633915" cy="0"/>
            </a:xfrm>
            <a:prstGeom prst="line">
              <a:avLst/>
            </a:prstGeom>
            <a:ln w="1270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E0556AB-8A2F-462B-9D19-D5C08E2B6A46}"/>
              </a:ext>
            </a:extLst>
          </p:cNvPr>
          <p:cNvSpPr/>
          <p:nvPr/>
        </p:nvSpPr>
        <p:spPr>
          <a:xfrm>
            <a:off x="13509661" y="9650412"/>
            <a:ext cx="6509854" cy="19148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>
            <a:normAutofit/>
          </a:bodyPr>
          <a:lstStyle/>
          <a:p>
            <a:pPr algn="ctr"/>
            <a:r>
              <a:rPr kumimoji="1" lang="ja-JP" altLang="en-US" sz="10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参加無料</a:t>
            </a:r>
            <a:endParaRPr kumimoji="1" lang="en-US" altLang="ja-JP" sz="100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5CC7B9-E754-42C1-A2C1-BA071A79E81D}"/>
              </a:ext>
            </a:extLst>
          </p:cNvPr>
          <p:cNvSpPr txBox="1"/>
          <p:nvPr/>
        </p:nvSpPr>
        <p:spPr>
          <a:xfrm>
            <a:off x="671651" y="4346633"/>
            <a:ext cx="4169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１．技術紹介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53D3D8-CF5E-4CA3-9DBE-E86B4F8576DB}"/>
              </a:ext>
            </a:extLst>
          </p:cNvPr>
          <p:cNvSpPr txBox="1"/>
          <p:nvPr/>
        </p:nvSpPr>
        <p:spPr>
          <a:xfrm>
            <a:off x="1341698" y="5429502"/>
            <a:ext cx="11721159" cy="1232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◆無コーティング湛水直播「かん湛！」の概要</a:t>
            </a: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農研機構東北農業研究センター　白土　宏之</a:t>
            </a:r>
          </a:p>
          <a:p>
            <a:r>
              <a:rPr kumimoji="1" lang="ja-JP" altLang="en-US" sz="44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◆播種機と全国の導入事例</a:t>
            </a:r>
            <a:endParaRPr kumimoji="1" lang="en-US" altLang="ja-JP" sz="44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（株）石井製作所　　　　　　　　　　　菅原　金一</a:t>
            </a:r>
          </a:p>
          <a:p>
            <a:r>
              <a:rPr kumimoji="1" lang="ja-JP" altLang="en-US" sz="44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◆根出し種子の特徴と作り方</a:t>
            </a:r>
            <a:endParaRPr kumimoji="1" lang="en-US" altLang="ja-JP" sz="44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農研機構東北農業研究センター　伊藤　景子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5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◆無コーティング湛水直播の雑草防除</a:t>
            </a:r>
            <a:endParaRPr kumimoji="1" lang="en-US" altLang="ja-JP" sz="45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農研機構東北農業研究センター　川名　義明</a:t>
            </a:r>
            <a:endParaRPr kumimoji="1" lang="en-US" altLang="ja-JP" sz="4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5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◆岩手県奥州市水沢　（農）土井田営農組合</a:t>
            </a:r>
            <a:endParaRPr kumimoji="1" lang="en-US" altLang="ja-JP" sz="45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千葉　政三　　今須　宏美</a:t>
            </a:r>
          </a:p>
          <a:p>
            <a:r>
              <a:rPr kumimoji="1" lang="ja-JP" altLang="en-US" sz="44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◆岩手県奥州市胆沢　（株）栄久商事</a:t>
            </a:r>
            <a:r>
              <a:rPr kumimoji="1" lang="ja-JP" altLang="en-US" sz="45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endParaRPr kumimoji="1" lang="en-US" altLang="ja-JP" sz="45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高橋　　実　 　今須　宏美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4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◆岩手県紫波町　（農）星山営農生産組合</a:t>
            </a:r>
            <a:endParaRPr kumimoji="1" lang="en-US" altLang="ja-JP" sz="44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阿部　敬一　　古畑　昌已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4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◆秋田県大仙市　個人経営</a:t>
            </a:r>
            <a:endParaRPr kumimoji="1" lang="en-US" altLang="ja-JP" sz="44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進藤　耕助　　今須　宏美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1250665-BD46-4CF3-B33C-345BB5581BB6}"/>
              </a:ext>
            </a:extLst>
          </p:cNvPr>
          <p:cNvSpPr txBox="1"/>
          <p:nvPr/>
        </p:nvSpPr>
        <p:spPr>
          <a:xfrm>
            <a:off x="671651" y="10695943"/>
            <a:ext cx="4270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２．事例紹介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8EB4094-F0BA-426A-AC9D-19A2367DDD9C}"/>
              </a:ext>
            </a:extLst>
          </p:cNvPr>
          <p:cNvSpPr txBox="1"/>
          <p:nvPr/>
        </p:nvSpPr>
        <p:spPr>
          <a:xfrm>
            <a:off x="671650" y="17182851"/>
            <a:ext cx="8087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３．生産者との意見交換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1BBFE1E-18EF-4F53-BF22-DB500C2C8713}"/>
              </a:ext>
            </a:extLst>
          </p:cNvPr>
          <p:cNvSpPr txBox="1"/>
          <p:nvPr/>
        </p:nvSpPr>
        <p:spPr>
          <a:xfrm>
            <a:off x="671650" y="18273690"/>
            <a:ext cx="11626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４．無コーティング湛水直播相談会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489B5A-5D9E-4751-9008-52733CE38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1912" y="14898601"/>
            <a:ext cx="5880566" cy="4316014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5C1E58B-CE47-4796-A5BB-8D4EE512D699}"/>
              </a:ext>
            </a:extLst>
          </p:cNvPr>
          <p:cNvSpPr/>
          <p:nvPr/>
        </p:nvSpPr>
        <p:spPr>
          <a:xfrm>
            <a:off x="16380663" y="18125225"/>
            <a:ext cx="32336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sz="4400" b="1" dirty="0">
                <a:ln/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根出し種子</a:t>
            </a:r>
            <a:endParaRPr lang="en-US" altLang="ja-JP" sz="4400" b="1" dirty="0">
              <a:ln/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E17ABC-3FE4-41EA-9AC3-ADD354FC3569}"/>
              </a:ext>
            </a:extLst>
          </p:cNvPr>
          <p:cNvSpPr/>
          <p:nvPr/>
        </p:nvSpPr>
        <p:spPr>
          <a:xfrm>
            <a:off x="13193014" y="11887243"/>
            <a:ext cx="7277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sz="4000" strike="sngStrike" dirty="0">
                <a:ln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会場参加：岩手県在住の方のみ</a:t>
            </a:r>
            <a:endParaRPr lang="en-US" altLang="ja-JP" sz="4000" strike="sngStrike" dirty="0">
              <a:ln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strike="sngStrike" dirty="0">
                <a:ln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定員</a:t>
            </a:r>
            <a:r>
              <a:rPr lang="en-US" altLang="ja-JP" sz="4000" strike="sngStrike" dirty="0">
                <a:ln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lang="ja-JP" altLang="en-US" sz="4000" strike="sngStrike" dirty="0">
                <a:ln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endParaRPr lang="en-US" altLang="ja-JP" sz="4000" strike="sngStrike" dirty="0">
              <a:ln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4000" dirty="0">
              <a:ln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n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リモート参加：</a:t>
            </a:r>
            <a:r>
              <a:rPr lang="en-US" altLang="ja-JP" sz="4000" dirty="0">
                <a:ln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lang="ja-JP" altLang="en-US" sz="4000" dirty="0">
                <a:ln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</a:t>
            </a:r>
            <a:endParaRPr lang="en-US" altLang="ja-JP" sz="4000" dirty="0">
              <a:ln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D18B90-95B8-4E7F-B1DB-78060FFB742B}"/>
              </a:ext>
            </a:extLst>
          </p:cNvPr>
          <p:cNvSpPr txBox="1"/>
          <p:nvPr/>
        </p:nvSpPr>
        <p:spPr>
          <a:xfrm>
            <a:off x="12708807" y="7563767"/>
            <a:ext cx="7866495" cy="19544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新型コロナウイルス感染の拡大防止のため、オンライン会場のみの実施となります。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29679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F944AC68CAA274DBEDDC640A67A564D" ma:contentTypeVersion="11" ma:contentTypeDescription="新しいドキュメントを作成します。" ma:contentTypeScope="" ma:versionID="99395960af7abc10de8f46c0d33334cf">
  <xsd:schema xmlns:xsd="http://www.w3.org/2001/XMLSchema" xmlns:xs="http://www.w3.org/2001/XMLSchema" xmlns:p="http://schemas.microsoft.com/office/2006/metadata/properties" xmlns:ns2="b1ba2ee5-c69f-414f-998d-f026dbdacb91" xmlns:ns3="5fa07c7d-8371-483c-9fc8-3bdb799a3d08" targetNamespace="http://schemas.microsoft.com/office/2006/metadata/properties" ma:root="true" ma:fieldsID="3a28c97c2f61fc3b37c7e29fd44e4b46" ns2:_="" ns3:_="">
    <xsd:import namespace="b1ba2ee5-c69f-414f-998d-f026dbdacb91"/>
    <xsd:import namespace="5fa07c7d-8371-483c-9fc8-3bdb799a3d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a2ee5-c69f-414f-998d-f026dbdac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07c7d-8371-483c-9fc8-3bdb799a3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9786D-4CAA-4EEA-AE5F-13A8E6EC70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21212E-AE33-4290-B55D-BE5E72E96494}">
  <ds:schemaRefs>
    <ds:schemaRef ds:uri="5fa07c7d-8371-483c-9fc8-3bdb799a3d08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1ba2ee5-c69f-414f-998d-f026dbdacb91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1C10B4-A126-4D0E-9F26-021F224ABD96}">
  <ds:schemaRefs>
    <ds:schemaRef ds:uri="5fa07c7d-8371-483c-9fc8-3bdb799a3d08"/>
    <ds:schemaRef ds:uri="b1ba2ee5-c69f-414f-998d-f026dbdacb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394</Words>
  <Application>Microsoft Office PowerPoint</Application>
  <PresentationFormat>ユーザー設定</PresentationFormat>
  <Paragraphs>49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今須　宏美</dc:creator>
  <cp:lastModifiedBy>櫻　玲子</cp:lastModifiedBy>
  <cp:revision>12</cp:revision>
  <cp:lastPrinted>2021-12-24T06:20:56Z</cp:lastPrinted>
  <dcterms:created xsi:type="dcterms:W3CDTF">2019-12-20T02:50:24Z</dcterms:created>
  <dcterms:modified xsi:type="dcterms:W3CDTF">2022-01-27T06:11:57Z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0x0101009F944AC68CAA274DBEDDC640A67A564D</vt:lpwstr>
  </property>
</Properties>
</file>