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
  </p:notesMasterIdLst>
  <p:handoutMasterIdLst>
    <p:handoutMasterId r:id="rId4"/>
  </p:handoutMasterIdLst>
  <p:sldIdLst>
    <p:sldId id="258"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DCC4EE"/>
    <a:srgbClr val="FF8181"/>
    <a:srgbClr val="0DFF7A"/>
    <a:srgbClr val="BC8EDE"/>
    <a:srgbClr val="D1B2E8"/>
    <a:srgbClr val="B3FFD5"/>
    <a:srgbClr val="DDFFEC"/>
    <a:srgbClr val="FF4B4B"/>
    <a:srgbClr val="85FF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16"/>
    <p:restoredTop sz="94660"/>
  </p:normalViewPr>
  <p:slideViewPr>
    <p:cSldViewPr snapToGrid="0">
      <p:cViewPr varScale="1">
        <p:scale>
          <a:sx n="53" d="100"/>
          <a:sy n="53" d="100"/>
        </p:scale>
        <p:origin x="16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2" y="0"/>
            <a:ext cx="2946247" cy="498328"/>
          </a:xfrm>
          <a:prstGeom prst="rect">
            <a:avLst/>
          </a:prstGeom>
        </p:spPr>
        <p:txBody>
          <a:bodyPr vert="horz" lIns="92086" tIns="46044" rIns="92086" bIns="46044"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49826" y="0"/>
            <a:ext cx="2946246" cy="498328"/>
          </a:xfrm>
          <a:prstGeom prst="rect">
            <a:avLst/>
          </a:prstGeom>
        </p:spPr>
        <p:txBody>
          <a:bodyPr vert="horz" lIns="92086" tIns="46044" rIns="92086" bIns="46044" rtlCol="0"/>
          <a:lstStyle>
            <a:lvl1pPr algn="r">
              <a:defRPr sz="1200"/>
            </a:lvl1pPr>
          </a:lstStyle>
          <a:p>
            <a:fld id="{F96C8B40-B265-4CF7-BD9E-ADC4374D080D}" type="datetimeFigureOut">
              <a:rPr kumimoji="1" lang="ja-JP" altLang="en-US" smtClean="0"/>
              <a:t>2021/12/22</a:t>
            </a:fld>
            <a:endParaRPr kumimoji="1" lang="ja-JP" altLang="en-US"/>
          </a:p>
        </p:txBody>
      </p:sp>
      <p:sp>
        <p:nvSpPr>
          <p:cNvPr id="1109" name="フッター プレースホルダー 3"/>
          <p:cNvSpPr>
            <a:spLocks noGrp="1"/>
          </p:cNvSpPr>
          <p:nvPr>
            <p:ph type="ftr" sz="quarter" idx="2"/>
          </p:nvPr>
        </p:nvSpPr>
        <p:spPr>
          <a:xfrm>
            <a:off x="2" y="9428310"/>
            <a:ext cx="2946247" cy="498328"/>
          </a:xfrm>
          <a:prstGeom prst="rect">
            <a:avLst/>
          </a:prstGeom>
        </p:spPr>
        <p:txBody>
          <a:bodyPr vert="horz" lIns="92086" tIns="46044" rIns="92086" bIns="46044"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49826" y="9428310"/>
            <a:ext cx="2946246" cy="498328"/>
          </a:xfrm>
          <a:prstGeom prst="rect">
            <a:avLst/>
          </a:prstGeom>
        </p:spPr>
        <p:txBody>
          <a:bodyPr vert="horz" lIns="92086" tIns="46044" rIns="92086" bIns="46044" rtlCol="0" anchor="b"/>
          <a:lstStyle>
            <a:lvl1pPr algn="r">
              <a:defRPr sz="1200"/>
            </a:lvl1pPr>
          </a:lstStyle>
          <a:p>
            <a:fld id="{339784D7-5A20-44F2-BF08-6188588823A4}" type="slidenum">
              <a:rPr kumimoji="1" lang="ja-JP" altLang="en-US" smtClean="0"/>
              <a:t>‹#›</a:t>
            </a:fld>
            <a:endParaRPr kumimoji="1" lang="ja-JP" altLang="en-US"/>
          </a:p>
        </p:txBody>
      </p:sp>
    </p:spTree>
    <p:extLst>
      <p:ext uri="{BB962C8B-B14F-4D97-AF65-F5344CB8AC3E}">
        <p14:creationId xmlns:p14="http://schemas.microsoft.com/office/powerpoint/2010/main" val="16012053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2" y="0"/>
            <a:ext cx="2946247" cy="498328"/>
          </a:xfrm>
          <a:prstGeom prst="rect">
            <a:avLst/>
          </a:prstGeom>
        </p:spPr>
        <p:txBody>
          <a:bodyPr vert="horz" lIns="92086" tIns="46044" rIns="92086" bIns="46044"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49826" y="0"/>
            <a:ext cx="2946246" cy="498328"/>
          </a:xfrm>
          <a:prstGeom prst="rect">
            <a:avLst/>
          </a:prstGeom>
        </p:spPr>
        <p:txBody>
          <a:bodyPr vert="horz" lIns="92086" tIns="46044" rIns="92086" bIns="46044" rtlCol="0"/>
          <a:lstStyle>
            <a:lvl1pPr algn="r">
              <a:defRPr sz="1200"/>
            </a:lvl1pPr>
          </a:lstStyle>
          <a:p>
            <a:fld id="{0A24D776-E500-4B2E-A53E-C5649517E724}" type="datetimeFigureOut">
              <a:rPr kumimoji="1" lang="ja-JP" altLang="en-US" smtClean="0"/>
              <a:t>2021/12/22</a:t>
            </a:fld>
            <a:endParaRPr kumimoji="1" lang="ja-JP" altLang="en-US"/>
          </a:p>
        </p:txBody>
      </p:sp>
      <p:sp>
        <p:nvSpPr>
          <p:cNvPr id="1102"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2086" tIns="46044" rIns="92086" bIns="46044" rtlCol="0" anchor="ctr"/>
          <a:lstStyle/>
          <a:p>
            <a:endParaRPr lang="ja-JP" altLang="en-US"/>
          </a:p>
        </p:txBody>
      </p:sp>
      <p:sp>
        <p:nvSpPr>
          <p:cNvPr id="1103" name="ノート プレースホルダー 4"/>
          <p:cNvSpPr>
            <a:spLocks noGrp="1"/>
          </p:cNvSpPr>
          <p:nvPr>
            <p:ph type="body" sz="quarter" idx="3"/>
          </p:nvPr>
        </p:nvSpPr>
        <p:spPr>
          <a:xfrm>
            <a:off x="679290" y="4777246"/>
            <a:ext cx="5439101" cy="3908363"/>
          </a:xfrm>
          <a:prstGeom prst="rect">
            <a:avLst/>
          </a:prstGeom>
        </p:spPr>
        <p:txBody>
          <a:bodyPr vert="horz" lIns="92086" tIns="46044" rIns="92086" bIns="460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2" y="9428310"/>
            <a:ext cx="2946247" cy="498328"/>
          </a:xfrm>
          <a:prstGeom prst="rect">
            <a:avLst/>
          </a:prstGeom>
        </p:spPr>
        <p:txBody>
          <a:bodyPr vert="horz" lIns="92086" tIns="46044" rIns="92086" bIns="46044"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49826" y="9428310"/>
            <a:ext cx="2946246" cy="498328"/>
          </a:xfrm>
          <a:prstGeom prst="rect">
            <a:avLst/>
          </a:prstGeom>
        </p:spPr>
        <p:txBody>
          <a:bodyPr vert="horz" lIns="92086" tIns="46044" rIns="92086" bIns="46044" rtlCol="0" anchor="b"/>
          <a:lstStyle>
            <a:lvl1pPr algn="r">
              <a:defRPr sz="1200"/>
            </a:lvl1pPr>
          </a:lstStyle>
          <a:p>
            <a:fld id="{EFDA265F-0ADC-46C2-8765-EDBC1D4C2F3E}" type="slidenum">
              <a:rPr kumimoji="1" lang="ja-JP" altLang="en-US" smtClean="0"/>
              <a:t>‹#›</a:t>
            </a:fld>
            <a:endParaRPr kumimoji="1" lang="ja-JP" altLang="en-US"/>
          </a:p>
        </p:txBody>
      </p:sp>
    </p:spTree>
    <p:extLst>
      <p:ext uri="{BB962C8B-B14F-4D97-AF65-F5344CB8AC3E}">
        <p14:creationId xmlns:p14="http://schemas.microsoft.com/office/powerpoint/2010/main" val="223208568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038B0BF2-EEF3-4076-B3DB-7210EA099394}" type="datetime1">
              <a:rPr kumimoji="1" lang="ja-JP" altLang="en-US" smtClean="0"/>
              <a:t>2021/12/22</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1951463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B1BB91B4-90BF-4D4C-AD4D-0AD67AFFBD97}" type="datetime1">
              <a:rPr kumimoji="1" lang="ja-JP" altLang="en-US" smtClean="0"/>
              <a:t>2021/12/22</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1811514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3EDB4C34-01D1-4026-A00C-97F78E69D765}" type="datetime1">
              <a:rPr kumimoji="1" lang="ja-JP" altLang="en-US" smtClean="0"/>
              <a:t>2021/12/22</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131184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076CC7A6-38F1-4FBD-B074-7AD1E10E7789}" type="datetime1">
              <a:rPr kumimoji="1" lang="ja-JP" altLang="en-US" smtClean="0"/>
              <a:t>2021/12/22</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3253499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65F24FE9-5C0E-4C82-A5C3-5F660AAB661E}" type="datetime1">
              <a:rPr kumimoji="1" lang="ja-JP" altLang="en-US" smtClean="0"/>
              <a:t>2021/12/22</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261378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51699DCD-C345-4C22-A33F-4DDC32CB0866}" type="datetime1">
              <a:rPr kumimoji="1" lang="ja-JP" altLang="en-US" smtClean="0"/>
              <a:t>2021/12/22</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2474661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DCEE79E6-290C-45CD-AAF3-8C028F996E63}" type="datetime1">
              <a:rPr kumimoji="1" lang="ja-JP" altLang="en-US" smtClean="0"/>
              <a:t>2021/12/22</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2756716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27BFFC2A-35E9-43AB-90EC-E02A36681AE7}" type="datetime1">
              <a:rPr kumimoji="1" lang="ja-JP" altLang="en-US" smtClean="0"/>
              <a:t>2021/12/22</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123816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04F91BD0-E379-47D0-AB73-AA17EEEDBEB4}" type="datetime1">
              <a:rPr kumimoji="1" lang="ja-JP" altLang="en-US" smtClean="0"/>
              <a:t>2021/12/22</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735521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CCAB1A25-3A8B-415F-A621-92C023935D7F}" type="datetime1">
              <a:rPr kumimoji="1" lang="ja-JP" altLang="en-US" smtClean="0"/>
              <a:t>2021/12/22</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3042779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7EFEC11A-33BA-4BDA-BFDD-FB75448337F9}" type="datetime1">
              <a:rPr kumimoji="1" lang="ja-JP" altLang="en-US" smtClean="0"/>
              <a:t>2021/12/22</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3579576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32000">
              <a:schemeClr val="accent4">
                <a:lumMod val="60000"/>
                <a:lumOff val="40000"/>
              </a:schemeClr>
            </a:gs>
            <a:gs pos="42000">
              <a:schemeClr val="accent4">
                <a:lumMod val="60000"/>
                <a:lumOff val="40000"/>
              </a:schemeClr>
            </a:gs>
            <a:gs pos="100000">
              <a:srgbClr val="FFC000">
                <a:alpha val="50196"/>
              </a:srgbClr>
            </a:gs>
          </a:gsLst>
          <a:lin ang="8100000" scaled="1"/>
          <a:tileRect/>
        </a:gradFill>
        <a:effectLst/>
      </p:bgPr>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0737F71-1522-47B2-BDEF-9170B3D93FCB}" type="datetime1">
              <a:rPr kumimoji="1" lang="ja-JP" altLang="en-US" smtClean="0"/>
              <a:t>2021/12/22</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32F3E64-2607-41AC-B45F-E41A1B691F35}" type="slidenum">
              <a:rPr kumimoji="1" lang="ja-JP" altLang="en-US" smtClean="0"/>
              <a:t>‹#›</a:t>
            </a:fld>
            <a:endParaRPr kumimoji="1" lang="ja-JP" altLang="en-US"/>
          </a:p>
        </p:txBody>
      </p:sp>
    </p:spTree>
    <p:extLst>
      <p:ext uri="{BB962C8B-B14F-4D97-AF65-F5344CB8AC3E}">
        <p14:creationId xmlns:p14="http://schemas.microsoft.com/office/powerpoint/2010/main" val="75352562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1202" name="表 1"/>
          <p:cNvGraphicFramePr>
            <a:graphicFrameLocks noGrp="1"/>
          </p:cNvGraphicFramePr>
          <p:nvPr>
            <p:extLst>
              <p:ext uri="{D42A27DB-BD31-4B8C-83A1-F6EECF244321}">
                <p14:modId xmlns:p14="http://schemas.microsoft.com/office/powerpoint/2010/main" val="1095692882"/>
              </p:ext>
            </p:extLst>
          </p:nvPr>
        </p:nvGraphicFramePr>
        <p:xfrm>
          <a:off x="166837" y="1536058"/>
          <a:ext cx="6465148" cy="5474342"/>
        </p:xfrm>
        <a:graphic>
          <a:graphicData uri="http://schemas.openxmlformats.org/drawingml/2006/table">
            <a:tbl>
              <a:tblPr firstRow="1" bandRow="1">
                <a:tableStyleId>{5C22544A-7EE6-4342-B048-85BDC9FD1C3A}</a:tableStyleId>
              </a:tblPr>
              <a:tblGrid>
                <a:gridCol w="2875836">
                  <a:extLst>
                    <a:ext uri="{9D8B030D-6E8A-4147-A177-3AD203B41FA5}">
                      <a16:colId xmlns:a16="http://schemas.microsoft.com/office/drawing/2014/main" val="20000"/>
                    </a:ext>
                  </a:extLst>
                </a:gridCol>
                <a:gridCol w="1320800">
                  <a:extLst>
                    <a:ext uri="{9D8B030D-6E8A-4147-A177-3AD203B41FA5}">
                      <a16:colId xmlns:a16="http://schemas.microsoft.com/office/drawing/2014/main" val="20001"/>
                    </a:ext>
                  </a:extLst>
                </a:gridCol>
                <a:gridCol w="2268512">
                  <a:extLst>
                    <a:ext uri="{9D8B030D-6E8A-4147-A177-3AD203B41FA5}">
                      <a16:colId xmlns:a16="http://schemas.microsoft.com/office/drawing/2014/main" val="20002"/>
                    </a:ext>
                  </a:extLst>
                </a:gridCol>
              </a:tblGrid>
              <a:tr h="531728">
                <a:tc gridSpan="3">
                  <a:txBody>
                    <a:bodyPr/>
                    <a:lstStyle/>
                    <a:p>
                      <a:pPr algn="ctr"/>
                      <a:r>
                        <a:rPr kumimoji="1" lang="ja-JP" altLang="en-US" sz="1800" dirty="0">
                          <a:solidFill>
                            <a:schemeClr val="tx1"/>
                          </a:solidFill>
                        </a:rPr>
                        <a:t>スマート農業推進フォーラム２０２１</a:t>
                      </a:r>
                      <a:endParaRPr kumimoji="1" lang="en-US" altLang="ja-JP" sz="1800" dirty="0">
                        <a:solidFill>
                          <a:schemeClr val="tx1"/>
                        </a:solidFill>
                      </a:endParaRPr>
                    </a:p>
                    <a:p>
                      <a:pPr algn="ctr"/>
                      <a:r>
                        <a:rPr kumimoji="1" lang="ja-JP" altLang="en-US" sz="1800" dirty="0">
                          <a:solidFill>
                            <a:schemeClr val="tx1"/>
                          </a:solidFill>
                        </a:rPr>
                        <a:t>参加申込書</a:t>
                      </a:r>
                      <a:endParaRPr kumimoji="1" lang="en-US" altLang="ja-JP" sz="1800" baseline="0" dirty="0">
                        <a:solidFill>
                          <a:schemeClr val="tx1"/>
                        </a:solidFill>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0000"/>
                  </a:ext>
                </a:extLst>
              </a:tr>
              <a:tr h="138187">
                <a:tc gridSpan="3">
                  <a:txBody>
                    <a:bodyPr/>
                    <a:lstStyle/>
                    <a:p>
                      <a:pPr algn="ctr"/>
                      <a:r>
                        <a:rPr kumimoji="1" lang="ja-JP" altLang="en-US" sz="1400"/>
                        <a:t>申込代表者</a:t>
                      </a:r>
                      <a:endParaRPr kumimoji="1" lang="ja-JP" altLang="en-US" sz="1400"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r>
                        <a:rPr kumimoji="1" lang="ja-JP" altLang="en-US" sz="1400" dirty="0"/>
                        <a:t>連絡先</a:t>
                      </a: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1"/>
                  </a:ext>
                </a:extLst>
              </a:tr>
              <a:tr h="138187">
                <a:tc>
                  <a:txBody>
                    <a:bodyPr/>
                    <a:lstStyle/>
                    <a:p>
                      <a:pPr algn="ctr"/>
                      <a:r>
                        <a:rPr kumimoji="1" lang="ja-JP" altLang="en-US" sz="1400" dirty="0"/>
                        <a:t>代表者所属・氏名</a:t>
                      </a: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ctr"/>
                      <a:r>
                        <a:rPr kumimoji="1" lang="ja-JP" altLang="en-US" sz="1400" dirty="0"/>
                        <a:t>代表者の連絡先</a:t>
                      </a: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2"/>
                  </a:ext>
                </a:extLst>
              </a:tr>
              <a:tr h="399599">
                <a:tc rowSpan="3">
                  <a:txBody>
                    <a:bodyPr/>
                    <a:lstStyle/>
                    <a:p>
                      <a:endParaRPr kumimoji="1" lang="ja-JP" altLang="en-US" sz="1400"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dirty="0"/>
                        <a:t>TEL</a:t>
                      </a:r>
                      <a:endParaRPr kumimoji="1" lang="ja-JP" altLang="en-US" sz="1400"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3"/>
                  </a:ext>
                </a:extLst>
              </a:tr>
              <a:tr h="441425">
                <a:tc vMerge="1">
                  <a:txBody>
                    <a:bodyPr/>
                    <a:lstStyle/>
                    <a:p>
                      <a:endParaRPr kumimoji="1" lang="ja-JP" altLang="en-US" sz="1400" dirty="0"/>
                    </a:p>
                  </a:txBody>
                  <a:tcPr marL="63015" marR="63015" marT="31507" marB="315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400" dirty="0"/>
                        <a:t>FAX</a:t>
                      </a:r>
                      <a:endParaRPr kumimoji="1" lang="ja-JP" altLang="en-US" sz="1400"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4"/>
                  </a:ext>
                </a:extLst>
              </a:tr>
              <a:tr h="441425">
                <a:tc vMerge="1">
                  <a:txBody>
                    <a:bodyPr/>
                    <a:lstStyle/>
                    <a:p>
                      <a:endParaRPr kumimoji="1" lang="ja-JP" altLang="en-US"/>
                    </a:p>
                  </a:txBody>
                  <a:tcPr/>
                </a:tc>
                <a:tc gridSpan="2">
                  <a:txBody>
                    <a:bodyPr/>
                    <a:lstStyle/>
                    <a:p>
                      <a:r>
                        <a:rPr kumimoji="1" lang="en-US" altLang="ja-JP" sz="1400" dirty="0"/>
                        <a:t>E-mail</a:t>
                      </a:r>
                      <a:endParaRPr kumimoji="1" lang="ja-JP" altLang="en-US" sz="1400"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5"/>
                  </a:ext>
                </a:extLst>
              </a:tr>
              <a:tr h="227279">
                <a:tc>
                  <a:txBody>
                    <a:bodyPr/>
                    <a:lstStyle/>
                    <a:p>
                      <a:pPr algn="ctr"/>
                      <a:r>
                        <a:rPr kumimoji="1" lang="ja-JP" altLang="en-US" sz="1400" dirty="0"/>
                        <a:t>所属または</a:t>
                      </a:r>
                      <a:endParaRPr kumimoji="1" lang="en-US" altLang="ja-JP" sz="1400" dirty="0"/>
                    </a:p>
                    <a:p>
                      <a:pPr algn="ctr"/>
                      <a:r>
                        <a:rPr kumimoji="1" lang="ja-JP" altLang="en-US" sz="1400" dirty="0"/>
                        <a:t>お住まいの市町村名</a:t>
                      </a: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a:t>氏名</a:t>
                      </a:r>
                      <a:endParaRPr kumimoji="1" lang="ja-JP" altLang="en-US" sz="1200"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dirty="0"/>
                        <a:t>その他</a:t>
                      </a: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538265">
                <a:tc>
                  <a:txBody>
                    <a:bodyPr/>
                    <a:lstStyle/>
                    <a:p>
                      <a:endParaRPr kumimoji="1" lang="ja-JP" altLang="en-US" sz="1400"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ja-JP" altLang="en-US"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08000">
                <a:tc>
                  <a:txBody>
                    <a:bodyPr/>
                    <a:lstStyle/>
                    <a:p>
                      <a:endParaRPr kumimoji="1" lang="ja-JP" altLang="en-US" sz="1400" dirty="0">
                        <a:solidFill>
                          <a:schemeClr val="tx1"/>
                        </a:solidFill>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chemeClr val="tx1"/>
                        </a:solidFill>
                        <a:effectLst/>
                        <a:uLnTx/>
                        <a:uFillTx/>
                        <a:latin typeface="+mn-lt"/>
                        <a:ea typeface="+mn-ea"/>
                        <a:cs typeface="+mn-cs"/>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495300">
                <a:tc>
                  <a:txBody>
                    <a:bodyPr/>
                    <a:lstStyle/>
                    <a:p>
                      <a:endParaRPr kumimoji="1" lang="ja-JP" altLang="en-US" sz="1400" dirty="0">
                        <a:solidFill>
                          <a:schemeClr val="tx1"/>
                        </a:solidFill>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endParaRPr kumimoji="1" lang="ja-JP" altLang="en-US" sz="1200" dirty="0">
                        <a:solidFill>
                          <a:schemeClr val="tx1"/>
                        </a:solidFill>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endParaRPr kumimoji="1" lang="ja-JP" altLang="en-US"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495300">
                <a:tc>
                  <a:txBody>
                    <a:bodyPr/>
                    <a:lstStyle/>
                    <a:p>
                      <a:endParaRPr kumimoji="1" lang="ja-JP" altLang="en-US" sz="1400" dirty="0">
                        <a:solidFill>
                          <a:schemeClr val="tx1"/>
                        </a:solidFill>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500892">
                <a:tc>
                  <a:txBody>
                    <a:bodyPr/>
                    <a:lstStyle/>
                    <a:p>
                      <a:endParaRPr kumimoji="1" lang="ja-JP" altLang="en-US" sz="1400" dirty="0">
                        <a:solidFill>
                          <a:schemeClr val="tx1"/>
                        </a:solidFill>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endParaRPr>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marL="63015" marR="63015" marT="31507" marB="3150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grpSp>
        <p:nvGrpSpPr>
          <p:cNvPr id="1203" name="グループ化 2"/>
          <p:cNvGrpSpPr/>
          <p:nvPr/>
        </p:nvGrpSpPr>
        <p:grpSpPr>
          <a:xfrm>
            <a:off x="145467" y="7115194"/>
            <a:ext cx="6518709" cy="751708"/>
            <a:chOff x="1152859" y="5465448"/>
            <a:chExt cx="6518709" cy="751708"/>
          </a:xfrm>
        </p:grpSpPr>
        <p:sp>
          <p:nvSpPr>
            <p:cNvPr id="1204" name="テキスト ボックス 8"/>
            <p:cNvSpPr txBox="1"/>
            <p:nvPr/>
          </p:nvSpPr>
          <p:spPr>
            <a:xfrm>
              <a:off x="1169168" y="5940157"/>
              <a:ext cx="6502400" cy="276999"/>
            </a:xfrm>
            <a:prstGeom prst="rect">
              <a:avLst/>
            </a:prstGeom>
            <a:noFill/>
          </p:spPr>
          <p:txBody>
            <a:bodyPr wrap="square" rtlCol="0">
              <a:spAutoFit/>
            </a:bodyPr>
            <a:lstStyle/>
            <a:p>
              <a:r>
                <a:rPr kumimoji="1" lang="en-US" altLang="ja-JP" sz="1200" dirty="0"/>
                <a:t>※</a:t>
              </a:r>
              <a:r>
                <a:rPr kumimoji="1" lang="ja-JP" altLang="en-US" sz="1200" dirty="0"/>
                <a:t>申込書にご記入いただく個人情報は厳重に管理し、本セミナーの運営以外に使用しません。</a:t>
              </a:r>
              <a:endParaRPr kumimoji="1" lang="en-US" altLang="ja-JP" sz="1200" dirty="0"/>
            </a:p>
          </p:txBody>
        </p:sp>
        <p:sp>
          <p:nvSpPr>
            <p:cNvPr id="1205" name="テキスト ボックス 9"/>
            <p:cNvSpPr txBox="1"/>
            <p:nvPr/>
          </p:nvSpPr>
          <p:spPr>
            <a:xfrm>
              <a:off x="1152859" y="5465448"/>
              <a:ext cx="6507887" cy="461665"/>
            </a:xfrm>
            <a:prstGeom prst="rect">
              <a:avLst/>
            </a:prstGeom>
            <a:noFill/>
          </p:spPr>
          <p:txBody>
            <a:bodyPr wrap="square" rtlCol="0">
              <a:spAutoFit/>
            </a:bodyPr>
            <a:lstStyle/>
            <a:p>
              <a:r>
                <a:rPr kumimoji="1" lang="en-US" altLang="ja-JP" sz="1200" dirty="0"/>
                <a:t>※</a:t>
              </a:r>
              <a:r>
                <a:rPr kumimoji="1" lang="ja-JP" altLang="en-US" sz="1200" dirty="0"/>
                <a:t>県外からの参加も可能ですが、お住いのコロナ感染症の状況等によっては参加をお断りする場合があります。</a:t>
              </a:r>
            </a:p>
          </p:txBody>
        </p:sp>
      </p:grpSp>
      <p:grpSp>
        <p:nvGrpSpPr>
          <p:cNvPr id="1206" name="グループ化 46"/>
          <p:cNvGrpSpPr/>
          <p:nvPr/>
        </p:nvGrpSpPr>
        <p:grpSpPr>
          <a:xfrm>
            <a:off x="156289" y="9115859"/>
            <a:ext cx="6620014" cy="586572"/>
            <a:chOff x="4059410" y="8116200"/>
            <a:chExt cx="5003267" cy="586572"/>
          </a:xfrm>
        </p:grpSpPr>
        <p:grpSp>
          <p:nvGrpSpPr>
            <p:cNvPr id="1207" name="グループ化 12"/>
            <p:cNvGrpSpPr/>
            <p:nvPr/>
          </p:nvGrpSpPr>
          <p:grpSpPr>
            <a:xfrm>
              <a:off x="4059411" y="8116200"/>
              <a:ext cx="4918523" cy="296449"/>
              <a:chOff x="7819050" y="2564073"/>
              <a:chExt cx="5676249" cy="344342"/>
            </a:xfrm>
          </p:grpSpPr>
          <p:sp>
            <p:nvSpPr>
              <p:cNvPr id="1208" name="正方形/長方形 13"/>
              <p:cNvSpPr/>
              <p:nvPr/>
            </p:nvSpPr>
            <p:spPr>
              <a:xfrm>
                <a:off x="7905118" y="2564073"/>
                <a:ext cx="5590181" cy="3217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9" name="テキスト ボックス 14"/>
              <p:cNvSpPr txBox="1"/>
              <p:nvPr/>
            </p:nvSpPr>
            <p:spPr>
              <a:xfrm>
                <a:off x="7819050" y="2586661"/>
                <a:ext cx="5624879" cy="321754"/>
              </a:xfrm>
              <a:prstGeom prst="rect">
                <a:avLst/>
              </a:prstGeom>
              <a:noFill/>
              <a:ln>
                <a:noFill/>
              </a:ln>
            </p:spPr>
            <p:txBody>
              <a:bodyPr wrap="square" rtlCol="0">
                <a:spAutoFit/>
              </a:bodyPr>
              <a:lstStyle/>
              <a:p>
                <a:pPr algn="ctr"/>
                <a:r>
                  <a:rPr kumimoji="1" lang="ja-JP" altLang="en-US" sz="1200" b="1" dirty="0">
                    <a:solidFill>
                      <a:schemeClr val="bg1"/>
                    </a:solidFill>
                  </a:rPr>
                  <a:t>問い合わせ先</a:t>
                </a:r>
              </a:p>
            </p:txBody>
          </p:sp>
        </p:grpSp>
        <p:grpSp>
          <p:nvGrpSpPr>
            <p:cNvPr id="1210" name="グループ化 18"/>
            <p:cNvGrpSpPr/>
            <p:nvPr/>
          </p:nvGrpSpPr>
          <p:grpSpPr>
            <a:xfrm>
              <a:off x="4059410" y="8423198"/>
              <a:ext cx="5003267" cy="279574"/>
              <a:chOff x="4059410" y="8423198"/>
              <a:chExt cx="5003267" cy="279574"/>
            </a:xfrm>
          </p:grpSpPr>
          <p:sp>
            <p:nvSpPr>
              <p:cNvPr id="1211" name="テキスト ボックス 11"/>
              <p:cNvSpPr txBox="1"/>
              <p:nvPr/>
            </p:nvSpPr>
            <p:spPr>
              <a:xfrm>
                <a:off x="4059410" y="8425773"/>
                <a:ext cx="2876616" cy="276999"/>
              </a:xfrm>
              <a:prstGeom prst="rect">
                <a:avLst/>
              </a:prstGeom>
              <a:noFill/>
            </p:spPr>
            <p:txBody>
              <a:bodyPr wrap="square" rtlCol="0">
                <a:spAutoFit/>
              </a:bodyPr>
              <a:lstStyle/>
              <a:p>
                <a:r>
                  <a:rPr kumimoji="1" lang="ja-JP" altLang="en-US" sz="1200" dirty="0"/>
                  <a:t>高知県環境農業推進課（担当：高田）　</a:t>
                </a:r>
                <a:r>
                  <a:rPr kumimoji="1" lang="en-US" altLang="ja-JP" sz="1200" dirty="0"/>
                  <a:t> </a:t>
                </a:r>
                <a:r>
                  <a:rPr kumimoji="1" lang="ja-JP" altLang="en-US" sz="1200" dirty="0"/>
                  <a:t>　　　　　　　　　　　　</a:t>
                </a:r>
              </a:p>
            </p:txBody>
          </p:sp>
          <p:sp>
            <p:nvSpPr>
              <p:cNvPr id="1212" name="テキスト ボックス 51"/>
              <p:cNvSpPr txBox="1"/>
              <p:nvPr/>
            </p:nvSpPr>
            <p:spPr>
              <a:xfrm>
                <a:off x="6184700" y="8423198"/>
                <a:ext cx="2877977" cy="276999"/>
              </a:xfrm>
              <a:prstGeom prst="rect">
                <a:avLst/>
              </a:prstGeom>
              <a:noFill/>
            </p:spPr>
            <p:txBody>
              <a:bodyPr wrap="square" rtlCol="0">
                <a:spAutoFit/>
              </a:bodyPr>
              <a:lstStyle/>
              <a:p>
                <a:r>
                  <a:rPr kumimoji="1" lang="en-US" altLang="ja-JP" sz="1200" dirty="0"/>
                  <a:t>TEL : 088-821-4535</a:t>
                </a:r>
                <a:r>
                  <a:rPr kumimoji="1" lang="ja-JP" altLang="en-US" sz="1200" dirty="0"/>
                  <a:t>　　</a:t>
                </a:r>
                <a:r>
                  <a:rPr kumimoji="1" lang="en-US" altLang="ja-JP" sz="1200" dirty="0"/>
                  <a:t> FAX: 088-821-4536</a:t>
                </a:r>
                <a:endParaRPr kumimoji="1" lang="ja-JP" altLang="en-US" sz="1200" dirty="0"/>
              </a:p>
            </p:txBody>
          </p:sp>
        </p:grpSp>
      </p:grpSp>
      <p:grpSp>
        <p:nvGrpSpPr>
          <p:cNvPr id="1213" name="グループ化 17"/>
          <p:cNvGrpSpPr/>
          <p:nvPr/>
        </p:nvGrpSpPr>
        <p:grpSpPr>
          <a:xfrm>
            <a:off x="254968" y="950178"/>
            <a:ext cx="5732364" cy="8079521"/>
            <a:chOff x="185672" y="894722"/>
            <a:chExt cx="5732364" cy="8079521"/>
          </a:xfrm>
        </p:grpSpPr>
        <p:sp>
          <p:nvSpPr>
            <p:cNvPr id="1214" name="テキスト ボックス 3"/>
            <p:cNvSpPr txBox="1"/>
            <p:nvPr/>
          </p:nvSpPr>
          <p:spPr>
            <a:xfrm>
              <a:off x="1037409" y="8230295"/>
              <a:ext cx="4705666" cy="400110"/>
            </a:xfrm>
            <a:prstGeom prst="rect">
              <a:avLst/>
            </a:prstGeom>
            <a:noFill/>
          </p:spPr>
          <p:txBody>
            <a:bodyPr wrap="square" rtlCol="0">
              <a:spAutoFit/>
            </a:bodyPr>
            <a:lstStyle/>
            <a:p>
              <a:r>
                <a:rPr kumimoji="1" lang="ja-JP" altLang="en-US" sz="2000" dirty="0"/>
                <a:t>メールまたは</a:t>
              </a:r>
              <a:r>
                <a:rPr kumimoji="1" lang="en-US" altLang="ja-JP" sz="2000" dirty="0"/>
                <a:t>FAX</a:t>
              </a:r>
              <a:r>
                <a:rPr kumimoji="1" lang="ja-JP" altLang="en-US" sz="2000" dirty="0"/>
                <a:t>にて申込ください。　</a:t>
              </a:r>
              <a:endParaRPr kumimoji="1" lang="en-US" altLang="ja-JP" sz="2000" b="1" dirty="0"/>
            </a:p>
          </p:txBody>
        </p:sp>
        <p:sp>
          <p:nvSpPr>
            <p:cNvPr id="1215" name="テキスト ボックス 4"/>
            <p:cNvSpPr txBox="1"/>
            <p:nvPr/>
          </p:nvSpPr>
          <p:spPr>
            <a:xfrm>
              <a:off x="1006701" y="8574133"/>
              <a:ext cx="4911335" cy="400110"/>
            </a:xfrm>
            <a:prstGeom prst="rect">
              <a:avLst/>
            </a:prstGeom>
            <a:noFill/>
          </p:spPr>
          <p:txBody>
            <a:bodyPr wrap="square" rtlCol="0">
              <a:spAutoFit/>
            </a:bodyPr>
            <a:lstStyle/>
            <a:p>
              <a:r>
                <a:rPr kumimoji="1" lang="ja-JP" altLang="en-US" sz="2000" b="1" u="sng" dirty="0">
                  <a:solidFill>
                    <a:srgbClr val="FF0000"/>
                  </a:solidFill>
                </a:rPr>
                <a:t>申込期限：令和４年１月１１日（火）</a:t>
              </a:r>
              <a:r>
                <a:rPr kumimoji="1" lang="ja-JP" altLang="en-US" sz="2000" dirty="0"/>
                <a:t>　</a:t>
              </a:r>
              <a:endParaRPr kumimoji="1" lang="en-US" altLang="ja-JP" sz="2000" dirty="0"/>
            </a:p>
          </p:txBody>
        </p:sp>
        <p:grpSp>
          <p:nvGrpSpPr>
            <p:cNvPr id="1216" name="グループ化 10"/>
            <p:cNvGrpSpPr/>
            <p:nvPr/>
          </p:nvGrpSpPr>
          <p:grpSpPr>
            <a:xfrm>
              <a:off x="339611" y="8239406"/>
              <a:ext cx="913534" cy="691466"/>
              <a:chOff x="427170" y="4612941"/>
              <a:chExt cx="913534" cy="347066"/>
            </a:xfrm>
          </p:grpSpPr>
          <p:sp>
            <p:nvSpPr>
              <p:cNvPr id="1217" name="正方形/長方形 6"/>
              <p:cNvSpPr/>
              <p:nvPr/>
            </p:nvSpPr>
            <p:spPr>
              <a:xfrm>
                <a:off x="427170" y="4612941"/>
                <a:ext cx="742950" cy="347066"/>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0000FF"/>
                  </a:highlight>
                </a:endParaRPr>
              </a:p>
            </p:txBody>
          </p:sp>
          <p:sp>
            <p:nvSpPr>
              <p:cNvPr id="1218" name="テキスト ボックス 7"/>
              <p:cNvSpPr txBox="1"/>
              <p:nvPr/>
            </p:nvSpPr>
            <p:spPr>
              <a:xfrm>
                <a:off x="488967" y="4631355"/>
                <a:ext cx="851737" cy="324413"/>
              </a:xfrm>
              <a:prstGeom prst="rect">
                <a:avLst/>
              </a:prstGeom>
              <a:noFill/>
            </p:spPr>
            <p:txBody>
              <a:bodyPr wrap="square" rtlCol="0">
                <a:spAutoFit/>
              </a:bodyPr>
              <a:lstStyle/>
              <a:p>
                <a:r>
                  <a:rPr kumimoji="1" lang="ja-JP" altLang="en-US" b="1" dirty="0">
                    <a:solidFill>
                      <a:schemeClr val="bg1"/>
                    </a:solidFill>
                  </a:rPr>
                  <a:t>申込方法</a:t>
                </a:r>
              </a:p>
            </p:txBody>
          </p:sp>
        </p:grpSp>
        <p:sp>
          <p:nvSpPr>
            <p:cNvPr id="1219" name="テキスト ボックス 5"/>
            <p:cNvSpPr txBox="1"/>
            <p:nvPr/>
          </p:nvSpPr>
          <p:spPr>
            <a:xfrm>
              <a:off x="185672" y="894722"/>
              <a:ext cx="4118788" cy="369332"/>
            </a:xfrm>
            <a:prstGeom prst="rect">
              <a:avLst/>
            </a:prstGeom>
            <a:noFill/>
          </p:spPr>
          <p:txBody>
            <a:bodyPr wrap="square" rtlCol="0">
              <a:spAutoFit/>
            </a:bodyPr>
            <a:lstStyle/>
            <a:p>
              <a:r>
                <a:rPr kumimoji="1" lang="en-US" altLang="ja-JP" b="1" dirty="0"/>
                <a:t> FAX</a:t>
              </a:r>
              <a:r>
                <a:rPr kumimoji="1" lang="ja-JP" altLang="en-US" b="1" dirty="0"/>
                <a:t>：０８８－８２１－４５３６</a:t>
              </a:r>
              <a:endParaRPr kumimoji="1" lang="en-US" altLang="ja-JP" b="1" dirty="0"/>
            </a:p>
          </p:txBody>
        </p:sp>
      </p:grpSp>
      <p:sp>
        <p:nvSpPr>
          <p:cNvPr id="1220" name="テキスト ボックス 16"/>
          <p:cNvSpPr txBox="1"/>
          <p:nvPr/>
        </p:nvSpPr>
        <p:spPr>
          <a:xfrm>
            <a:off x="225585" y="438150"/>
            <a:ext cx="5610065" cy="400110"/>
          </a:xfrm>
          <a:prstGeom prst="rect">
            <a:avLst/>
          </a:prstGeom>
          <a:noFill/>
        </p:spPr>
        <p:txBody>
          <a:bodyPr wrap="square" rtlCol="0">
            <a:spAutoFit/>
          </a:bodyPr>
          <a:lstStyle/>
          <a:p>
            <a:r>
              <a:rPr kumimoji="1" lang="ja-JP" altLang="en-US" sz="2000" u="sng" dirty="0"/>
              <a:t>高知県農業振興部環境農業推進課　高田　宛</a:t>
            </a:r>
          </a:p>
        </p:txBody>
      </p:sp>
      <p:sp>
        <p:nvSpPr>
          <p:cNvPr id="1221" name="テキスト ボックス 20"/>
          <p:cNvSpPr txBox="1"/>
          <p:nvPr/>
        </p:nvSpPr>
        <p:spPr>
          <a:xfrm>
            <a:off x="2982447" y="9629001"/>
            <a:ext cx="3807961" cy="276999"/>
          </a:xfrm>
          <a:prstGeom prst="rect">
            <a:avLst/>
          </a:prstGeom>
          <a:noFill/>
        </p:spPr>
        <p:txBody>
          <a:bodyPr wrap="square" rtlCol="0">
            <a:spAutoFit/>
          </a:bodyPr>
          <a:lstStyle/>
          <a:p>
            <a:r>
              <a:rPr kumimoji="1" lang="en-US" altLang="ja-JP" sz="1200" dirty="0"/>
              <a:t>E-mail</a:t>
            </a:r>
            <a:r>
              <a:rPr kumimoji="1" lang="ja-JP" altLang="en-US" sz="1200" dirty="0"/>
              <a:t>：</a:t>
            </a:r>
            <a:r>
              <a:rPr kumimoji="1" lang="en-US" altLang="zh-TW" sz="1200" dirty="0"/>
              <a:t>sei_takata@ken4.pref.kochi.lg.jp</a:t>
            </a:r>
            <a:endParaRPr kumimoji="1" lang="ja-JP" altLang="en-US" sz="1200" dirty="0"/>
          </a:p>
        </p:txBody>
      </p:sp>
    </p:spTree>
    <p:extLst>
      <p:ext uri="{BB962C8B-B14F-4D97-AF65-F5344CB8AC3E}">
        <p14:creationId xmlns:p14="http://schemas.microsoft.com/office/powerpoint/2010/main" val="1550109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2414</TotalTime>
  <Words>139</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和田　一朗</cp:lastModifiedBy>
  <cp:revision>315</cp:revision>
  <cp:lastPrinted>2021-11-16T09:00:50Z</cp:lastPrinted>
  <dcterms:created xsi:type="dcterms:W3CDTF">2019-08-08T05:22:22Z</dcterms:created>
  <dcterms:modified xsi:type="dcterms:W3CDTF">2021-12-21T23:53:27Z</dcterms:modified>
</cp:coreProperties>
</file>