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8" r:id="rId5"/>
    <p:sldId id="447" r:id="rId6"/>
    <p:sldId id="448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E92CFA-3406-852E-BF6B-C75BA9993297}" name="中野 恵子(NAKANO Keiko)" initials="恵中" userId="S::keiko_nakano730@maff.go.jp::32163c37-a1bf-443b-a3b8-98522158f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崎 遼(KOMATSUZAKI Ryo)" userId="ffd4bf44-2932-4dd1-a3d9-23ead7fbb4ce" providerId="ADAL" clId="{C1187B7C-B0FC-4ACF-98D4-3DF9F271A182}"/>
    <pc:docChg chg="modSld">
      <pc:chgData name="小松崎 遼(KOMATSUZAKI Ryo)" userId="ffd4bf44-2932-4dd1-a3d9-23ead7fbb4ce" providerId="ADAL" clId="{C1187B7C-B0FC-4ACF-98D4-3DF9F271A182}" dt="2025-06-10T06:02:19.362" v="18" actId="1076"/>
      <pc:docMkLst>
        <pc:docMk/>
      </pc:docMkLst>
      <pc:sldChg chg="addSp modSp mod">
        <pc:chgData name="小松崎 遼(KOMATSUZAKI Ryo)" userId="ffd4bf44-2932-4dd1-a3d9-23ead7fbb4ce" providerId="ADAL" clId="{C1187B7C-B0FC-4ACF-98D4-3DF9F271A182}" dt="2025-06-10T06:02:19.362" v="18" actId="1076"/>
        <pc:sldMkLst>
          <pc:docMk/>
          <pc:sldMk cId="1344745653" sldId="258"/>
        </pc:sldMkLst>
        <pc:spChg chg="mod">
          <ac:chgData name="小松崎 遼(KOMATSUZAKI Ryo)" userId="ffd4bf44-2932-4dd1-a3d9-23ead7fbb4ce" providerId="ADAL" clId="{C1187B7C-B0FC-4ACF-98D4-3DF9F271A182}" dt="2025-06-10T05:59:29.228" v="0" actId="1076"/>
          <ac:spMkLst>
            <pc:docMk/>
            <pc:sldMk cId="1344745653" sldId="258"/>
            <ac:spMk id="3" creationId="{76195486-3FD2-4A11-BFB6-274293908664}"/>
          </ac:spMkLst>
        </pc:spChg>
        <pc:spChg chg="add mod">
          <ac:chgData name="小松崎 遼(KOMATSUZAKI Ryo)" userId="ffd4bf44-2932-4dd1-a3d9-23ead7fbb4ce" providerId="ADAL" clId="{C1187B7C-B0FC-4ACF-98D4-3DF9F271A182}" dt="2025-06-10T06:02:19.362" v="18" actId="1076"/>
          <ac:spMkLst>
            <pc:docMk/>
            <pc:sldMk cId="1344745653" sldId="258"/>
            <ac:spMk id="16" creationId="{E78DA0BA-C7EF-27AA-02EC-BFD616DF65BE}"/>
          </ac:spMkLst>
        </pc:spChg>
      </pc:sldChg>
    </pc:docChg>
  </pc:docChgLst>
  <pc:docChgLst>
    <pc:chgData name="田中 皓太(TANAKA Kouta)" userId="2b3cf9f4-4093-4ff0-b299-7e2848968537" providerId="ADAL" clId="{3AF72BA5-E4C3-4AD3-ADD7-60390850AB3E}"/>
    <pc:docChg chg="modSld">
      <pc:chgData name="田中 皓太(TANAKA Kouta)" userId="2b3cf9f4-4093-4ff0-b299-7e2848968537" providerId="ADAL" clId="{3AF72BA5-E4C3-4AD3-ADD7-60390850AB3E}" dt="2023-06-13T02:56:56.331" v="7" actId="20577"/>
      <pc:docMkLst>
        <pc:docMk/>
      </pc:docMkLst>
      <pc:sldChg chg="modSp mod">
        <pc:chgData name="田中 皓太(TANAKA Kouta)" userId="2b3cf9f4-4093-4ff0-b299-7e2848968537" providerId="ADAL" clId="{3AF72BA5-E4C3-4AD3-ADD7-60390850AB3E}" dt="2023-06-13T02:56:56.331" v="7" actId="20577"/>
        <pc:sldMkLst>
          <pc:docMk/>
          <pc:sldMk cId="1344745653" sldId="258"/>
        </pc:sldMkLst>
        <pc:spChg chg="mod">
          <ac:chgData name="田中 皓太(TANAKA Kouta)" userId="2b3cf9f4-4093-4ff0-b299-7e2848968537" providerId="ADAL" clId="{3AF72BA5-E4C3-4AD3-ADD7-60390850AB3E}" dt="2023-06-13T02:56:56.331" v="7" actId="20577"/>
          <ac:spMkLst>
            <pc:docMk/>
            <pc:sldMk cId="1344745653" sldId="258"/>
            <ac:spMk id="58" creationId="{042C744C-49F6-4720-B45E-424A5820CDC1}"/>
          </ac:spMkLst>
        </pc:spChg>
      </pc:sldChg>
    </pc:docChg>
  </pc:docChgLst>
  <pc:docChgLst>
    <pc:chgData name="小花和 宏之(OBANAWA Hiroyuki)" userId="f5b9cf0e-0b13-4217-898a-5d7ddc29fa7a" providerId="ADAL" clId="{5C2CC203-3301-42FF-92CD-2D6C3A6933B3}"/>
    <pc:docChg chg="modSld">
      <pc:chgData name="小花和 宏之(OBANAWA Hiroyuki)" userId="f5b9cf0e-0b13-4217-898a-5d7ddc29fa7a" providerId="ADAL" clId="{5C2CC203-3301-42FF-92CD-2D6C3A6933B3}" dt="2023-06-27T05:28:17.386" v="11" actId="20577"/>
      <pc:docMkLst>
        <pc:docMk/>
      </pc:docMkLst>
      <pc:sldChg chg="modSp mod">
        <pc:chgData name="小花和 宏之(OBANAWA Hiroyuki)" userId="f5b9cf0e-0b13-4217-898a-5d7ddc29fa7a" providerId="ADAL" clId="{5C2CC203-3301-42FF-92CD-2D6C3A6933B3}" dt="2023-06-27T05:28:17.386" v="11" actId="20577"/>
        <pc:sldMkLst>
          <pc:docMk/>
          <pc:sldMk cId="1344745653" sldId="258"/>
        </pc:sldMkLst>
        <pc:spChg chg="mod">
          <ac:chgData name="小花和 宏之(OBANAWA Hiroyuki)" userId="f5b9cf0e-0b13-4217-898a-5d7ddc29fa7a" providerId="ADAL" clId="{5C2CC203-3301-42FF-92CD-2D6C3A6933B3}" dt="2023-06-27T05:28:17.386" v="11" actId="20577"/>
          <ac:spMkLst>
            <pc:docMk/>
            <pc:sldMk cId="1344745653" sldId="258"/>
            <ac:spMk id="58" creationId="{042C744C-49F6-4720-B45E-424A5820CDC1}"/>
          </ac:spMkLst>
        </pc:spChg>
      </pc:sldChg>
    </pc:docChg>
  </pc:docChgLst>
  <pc:docChgLst>
    <pc:chgData name="小松崎 遼(KOMATSUZAKI Ryo)" userId="ffd4bf44-2932-4dd1-a3d9-23ead7fbb4ce" providerId="ADAL" clId="{10B4BEFA-B3DA-4C93-A33B-15996A466897}"/>
    <pc:docChg chg="undo redo custSel addSld modSld">
      <pc:chgData name="小松崎 遼(KOMATSUZAKI Ryo)" userId="ffd4bf44-2932-4dd1-a3d9-23ead7fbb4ce" providerId="ADAL" clId="{10B4BEFA-B3DA-4C93-A33B-15996A466897}" dt="2025-04-23T02:03:40.617" v="398" actId="478"/>
      <pc:docMkLst>
        <pc:docMk/>
      </pc:docMkLst>
      <pc:sldChg chg="addSp delSp modSp mod">
        <pc:chgData name="小松崎 遼(KOMATSUZAKI Ryo)" userId="ffd4bf44-2932-4dd1-a3d9-23ead7fbb4ce" providerId="ADAL" clId="{10B4BEFA-B3DA-4C93-A33B-15996A466897}" dt="2025-04-23T02:03:40.617" v="398" actId="478"/>
        <pc:sldMkLst>
          <pc:docMk/>
          <pc:sldMk cId="1344745653" sldId="258"/>
        </pc:sldMkLst>
        <pc:spChg chg="add mod">
          <ac:chgData name="小松崎 遼(KOMATSUZAKI Ryo)" userId="ffd4bf44-2932-4dd1-a3d9-23ead7fbb4ce" providerId="ADAL" clId="{10B4BEFA-B3DA-4C93-A33B-15996A466897}" dt="2025-04-23T02:01:26.750" v="389" actId="20577"/>
          <ac:spMkLst>
            <pc:docMk/>
            <pc:sldMk cId="1344745653" sldId="258"/>
            <ac:spMk id="15" creationId="{D8E26A9F-F843-CF0E-1143-940CBFC5E5A9}"/>
          </ac:spMkLst>
        </pc:spChg>
        <pc:spChg chg="mod">
          <ac:chgData name="小松崎 遼(KOMATSUZAKI Ryo)" userId="ffd4bf44-2932-4dd1-a3d9-23ead7fbb4ce" providerId="ADAL" clId="{10B4BEFA-B3DA-4C93-A33B-15996A466897}" dt="2025-04-23T01:22:42.119" v="131" actId="1076"/>
          <ac:spMkLst>
            <pc:docMk/>
            <pc:sldMk cId="1344745653" sldId="258"/>
            <ac:spMk id="66" creationId="{8EFB0939-F5F4-4B68-9E6C-FD3AD9F6CFCF}"/>
          </ac:spMkLst>
        </pc:spChg>
        <pc:spChg chg="mod">
          <ac:chgData name="小松崎 遼(KOMATSUZAKI Ryo)" userId="ffd4bf44-2932-4dd1-a3d9-23ead7fbb4ce" providerId="ADAL" clId="{10B4BEFA-B3DA-4C93-A33B-15996A466897}" dt="2025-04-23T02:01:37.969" v="397" actId="20577"/>
          <ac:spMkLst>
            <pc:docMk/>
            <pc:sldMk cId="1344745653" sldId="258"/>
            <ac:spMk id="72" creationId="{4E35E73C-6D44-4895-B196-5812BA4AC9BF}"/>
          </ac:spMkLst>
        </pc:spChg>
        <pc:cxnChg chg="add del mod">
          <ac:chgData name="小松崎 遼(KOMATSUZAKI Ryo)" userId="ffd4bf44-2932-4dd1-a3d9-23ead7fbb4ce" providerId="ADAL" clId="{10B4BEFA-B3DA-4C93-A33B-15996A466897}" dt="2025-04-23T02:03:40.617" v="398" actId="478"/>
          <ac:cxnSpMkLst>
            <pc:docMk/>
            <pc:sldMk cId="1344745653" sldId="258"/>
            <ac:cxnSpMk id="18" creationId="{6D62EDD2-C9B6-B30A-6041-B5EAD289CEAC}"/>
          </ac:cxnSpMkLst>
        </pc:cxnChg>
      </pc:sldChg>
      <pc:sldChg chg="addSp delSp modSp add mod">
        <pc:chgData name="小松崎 遼(KOMATSUZAKI Ryo)" userId="ffd4bf44-2932-4dd1-a3d9-23ead7fbb4ce" providerId="ADAL" clId="{10B4BEFA-B3DA-4C93-A33B-15996A466897}" dt="2025-04-18T04:09:14.555" v="128" actId="13926"/>
        <pc:sldMkLst>
          <pc:docMk/>
          <pc:sldMk cId="4237052576" sldId="448"/>
        </pc:sldMkLst>
        <pc:spChg chg="mod">
          <ac:chgData name="小松崎 遼(KOMATSUZAKI Ryo)" userId="ffd4bf44-2932-4dd1-a3d9-23ead7fbb4ce" providerId="ADAL" clId="{10B4BEFA-B3DA-4C93-A33B-15996A466897}" dt="2025-04-18T04:09:14.555" v="128" actId="13926"/>
          <ac:spMkLst>
            <pc:docMk/>
            <pc:sldMk cId="4237052576" sldId="448"/>
            <ac:spMk id="2" creationId="{69433487-AFA2-44A6-8A00-76F41FAD5F7F}"/>
          </ac:spMkLst>
        </pc:spChg>
        <pc:spChg chg="add del">
          <ac:chgData name="小松崎 遼(KOMATSUZAKI Ryo)" userId="ffd4bf44-2932-4dd1-a3d9-23ead7fbb4ce" providerId="ADAL" clId="{10B4BEFA-B3DA-4C93-A33B-15996A466897}" dt="2025-04-09T08:31:11.057" v="25" actId="478"/>
          <ac:spMkLst>
            <pc:docMk/>
            <pc:sldMk cId="4237052576" sldId="448"/>
            <ac:spMk id="3" creationId="{76195486-3FD2-4A11-BFB6-274293908664}"/>
          </ac:spMkLst>
        </pc:spChg>
        <pc:spChg chg="mod">
          <ac:chgData name="小松崎 遼(KOMATSUZAKI Ryo)" userId="ffd4bf44-2932-4dd1-a3d9-23ead7fbb4ce" providerId="ADAL" clId="{10B4BEFA-B3DA-4C93-A33B-15996A466897}" dt="2025-04-18T04:08:04.682" v="117" actId="13926"/>
          <ac:spMkLst>
            <pc:docMk/>
            <pc:sldMk cId="4237052576" sldId="448"/>
            <ac:spMk id="7" creationId="{35D52C79-6F26-4FA2-B729-FEF7E16146E9}"/>
          </ac:spMkLst>
        </pc:spChg>
        <pc:spChg chg="del">
          <ac:chgData name="小松崎 遼(KOMATSUZAKI Ryo)" userId="ffd4bf44-2932-4dd1-a3d9-23ead7fbb4ce" providerId="ADAL" clId="{10B4BEFA-B3DA-4C93-A33B-15996A466897}" dt="2025-04-09T08:29:25.554" v="2" actId="478"/>
          <ac:spMkLst>
            <pc:docMk/>
            <pc:sldMk cId="4237052576" sldId="448"/>
            <ac:spMk id="8" creationId="{1C395F72-F0D0-9DD6-C771-F3A18ABC7AED}"/>
          </ac:spMkLst>
        </pc:spChg>
        <pc:spChg chg="mod">
          <ac:chgData name="小松崎 遼(KOMATSUZAKI Ryo)" userId="ffd4bf44-2932-4dd1-a3d9-23ead7fbb4ce" providerId="ADAL" clId="{10B4BEFA-B3DA-4C93-A33B-15996A466897}" dt="2025-04-18T04:08:33.328" v="122" actId="207"/>
          <ac:spMkLst>
            <pc:docMk/>
            <pc:sldMk cId="4237052576" sldId="448"/>
            <ac:spMk id="9" creationId="{83E6919A-070A-4800-A107-82AFFD66EA87}"/>
          </ac:spMkLst>
        </pc:spChg>
        <pc:spChg chg="del">
          <ac:chgData name="小松崎 遼(KOMATSUZAKI Ryo)" userId="ffd4bf44-2932-4dd1-a3d9-23ead7fbb4ce" providerId="ADAL" clId="{10B4BEFA-B3DA-4C93-A33B-15996A466897}" dt="2025-04-09T08:32:11.418" v="30" actId="478"/>
          <ac:spMkLst>
            <pc:docMk/>
            <pc:sldMk cId="4237052576" sldId="448"/>
            <ac:spMk id="10" creationId="{39338885-0DCB-4C49-A40E-989A61C8EC4E}"/>
          </ac:spMkLst>
        </pc:spChg>
        <pc:spChg chg="add del">
          <ac:chgData name="小松崎 遼(KOMATSUZAKI Ryo)" userId="ffd4bf44-2932-4dd1-a3d9-23ead7fbb4ce" providerId="ADAL" clId="{10B4BEFA-B3DA-4C93-A33B-15996A466897}" dt="2025-04-09T08:31:09.304" v="24" actId="478"/>
          <ac:spMkLst>
            <pc:docMk/>
            <pc:sldMk cId="4237052576" sldId="448"/>
            <ac:spMk id="11" creationId="{9C4D1F99-5A88-4175-B52B-6CB073C4549D}"/>
          </ac:spMkLst>
        </pc:spChg>
        <pc:spChg chg="del">
          <ac:chgData name="小松崎 遼(KOMATSUZAKI Ryo)" userId="ffd4bf44-2932-4dd1-a3d9-23ead7fbb4ce" providerId="ADAL" clId="{10B4BEFA-B3DA-4C93-A33B-15996A466897}" dt="2025-04-09T08:32:28.208" v="31" actId="478"/>
          <ac:spMkLst>
            <pc:docMk/>
            <pc:sldMk cId="4237052576" sldId="448"/>
            <ac:spMk id="12" creationId="{53452050-27F1-2480-C484-7C5CA5790A73}"/>
          </ac:spMkLst>
        </pc:spChg>
        <pc:spChg chg="add del">
          <ac:chgData name="小松崎 遼(KOMATSUZAKI Ryo)" userId="ffd4bf44-2932-4dd1-a3d9-23ead7fbb4ce" providerId="ADAL" clId="{10B4BEFA-B3DA-4C93-A33B-15996A466897}" dt="2025-04-09T08:31:08.587" v="23" actId="478"/>
          <ac:spMkLst>
            <pc:docMk/>
            <pc:sldMk cId="4237052576" sldId="448"/>
            <ac:spMk id="13" creationId="{59BD2038-6E6F-A61E-0509-4E1A447BA8E6}"/>
          </ac:spMkLst>
        </pc:spChg>
        <pc:spChg chg="del">
          <ac:chgData name="小松崎 遼(KOMATSUZAKI Ryo)" userId="ffd4bf44-2932-4dd1-a3d9-23ead7fbb4ce" providerId="ADAL" clId="{10B4BEFA-B3DA-4C93-A33B-15996A466897}" dt="2025-04-09T08:31:55.918" v="29" actId="478"/>
          <ac:spMkLst>
            <pc:docMk/>
            <pc:sldMk cId="4237052576" sldId="448"/>
            <ac:spMk id="14" creationId="{26DF14BC-C66E-0CFF-6B00-4DFC4E8B2940}"/>
          </ac:spMkLst>
        </pc:spChg>
        <pc:spChg chg="add del mod">
          <ac:chgData name="小松崎 遼(KOMATSUZAKI Ryo)" userId="ffd4bf44-2932-4dd1-a3d9-23ead7fbb4ce" providerId="ADAL" clId="{10B4BEFA-B3DA-4C93-A33B-15996A466897}" dt="2025-04-10T09:26:24.236" v="116" actId="20577"/>
          <ac:spMkLst>
            <pc:docMk/>
            <pc:sldMk cId="4237052576" sldId="448"/>
            <ac:spMk id="15" creationId="{6C17139B-D0F0-E58F-FA41-ACF285BA877E}"/>
          </ac:spMkLst>
        </pc:spChg>
        <pc:spChg chg="del">
          <ac:chgData name="小松崎 遼(KOMATSUZAKI Ryo)" userId="ffd4bf44-2932-4dd1-a3d9-23ead7fbb4ce" providerId="ADAL" clId="{10B4BEFA-B3DA-4C93-A33B-15996A466897}" dt="2025-04-09T08:29:01.780" v="1" actId="478"/>
          <ac:spMkLst>
            <pc:docMk/>
            <pc:sldMk cId="4237052576" sldId="448"/>
            <ac:spMk id="58" creationId="{042C744C-49F6-4720-B45E-424A5820CDC1}"/>
          </ac:spMkLst>
        </pc:spChg>
        <pc:spChg chg="add del">
          <ac:chgData name="小松崎 遼(KOMATSUZAKI Ryo)" userId="ffd4bf44-2932-4dd1-a3d9-23ead7fbb4ce" providerId="ADAL" clId="{10B4BEFA-B3DA-4C93-A33B-15996A466897}" dt="2025-04-09T08:31:08.032" v="22" actId="478"/>
          <ac:spMkLst>
            <pc:docMk/>
            <pc:sldMk cId="4237052576" sldId="448"/>
            <ac:spMk id="60" creationId="{A84F5BC1-105C-4583-BFF0-59F6644D5C56}"/>
          </ac:spMkLst>
        </pc:spChg>
        <pc:spChg chg="del">
          <ac:chgData name="小松崎 遼(KOMATSUZAKI Ryo)" userId="ffd4bf44-2932-4dd1-a3d9-23ead7fbb4ce" providerId="ADAL" clId="{10B4BEFA-B3DA-4C93-A33B-15996A466897}" dt="2025-04-09T08:31:36.981" v="27" actId="478"/>
          <ac:spMkLst>
            <pc:docMk/>
            <pc:sldMk cId="4237052576" sldId="448"/>
            <ac:spMk id="64" creationId="{C48E44FD-7546-4EC5-B6EB-6B89A7F2E7ED}"/>
          </ac:spMkLst>
        </pc:spChg>
        <pc:spChg chg="add del">
          <ac:chgData name="小松崎 遼(KOMATSUZAKI Ryo)" userId="ffd4bf44-2932-4dd1-a3d9-23ead7fbb4ce" providerId="ADAL" clId="{10B4BEFA-B3DA-4C93-A33B-15996A466897}" dt="2025-04-09T08:31:13.957" v="26" actId="478"/>
          <ac:spMkLst>
            <pc:docMk/>
            <pc:sldMk cId="4237052576" sldId="448"/>
            <ac:spMk id="66" creationId="{8EFB0939-F5F4-4B68-9E6C-FD3AD9F6CFCF}"/>
          </ac:spMkLst>
        </pc:spChg>
        <pc:spChg chg="mod">
          <ac:chgData name="小松崎 遼(KOMATSUZAKI Ryo)" userId="ffd4bf44-2932-4dd1-a3d9-23ead7fbb4ce" providerId="ADAL" clId="{10B4BEFA-B3DA-4C93-A33B-15996A466897}" dt="2025-04-09T08:29:43.683" v="10" actId="20577"/>
          <ac:spMkLst>
            <pc:docMk/>
            <pc:sldMk cId="4237052576" sldId="448"/>
            <ac:spMk id="70" creationId="{68544651-DDE7-4FA4-8C95-A595E2141721}"/>
          </ac:spMkLst>
        </pc:spChg>
        <pc:spChg chg="del">
          <ac:chgData name="小松崎 遼(KOMATSUZAKI Ryo)" userId="ffd4bf44-2932-4dd1-a3d9-23ead7fbb4ce" providerId="ADAL" clId="{10B4BEFA-B3DA-4C93-A33B-15996A466897}" dt="2025-04-09T08:32:46.750" v="32" actId="478"/>
          <ac:spMkLst>
            <pc:docMk/>
            <pc:sldMk cId="4237052576" sldId="448"/>
            <ac:spMk id="72" creationId="{4E35E73C-6D44-4895-B196-5812BA4AC9BF}"/>
          </ac:spMkLst>
        </pc:spChg>
        <pc:spChg chg="del">
          <ac:chgData name="小松崎 遼(KOMATSUZAKI Ryo)" userId="ffd4bf44-2932-4dd1-a3d9-23ead7fbb4ce" providerId="ADAL" clId="{10B4BEFA-B3DA-4C93-A33B-15996A466897}" dt="2025-04-09T08:29:56.332" v="11" actId="478"/>
          <ac:spMkLst>
            <pc:docMk/>
            <pc:sldMk cId="4237052576" sldId="448"/>
            <ac:spMk id="92" creationId="{E5815136-C701-47D4-9AE9-F38F2FAD9079}"/>
          </ac:spMkLst>
        </pc:spChg>
        <pc:spChg chg="del">
          <ac:chgData name="小松崎 遼(KOMATSUZAKI Ryo)" userId="ffd4bf44-2932-4dd1-a3d9-23ead7fbb4ce" providerId="ADAL" clId="{10B4BEFA-B3DA-4C93-A33B-15996A466897}" dt="2025-04-09T08:31:43.106" v="28" actId="478"/>
          <ac:spMkLst>
            <pc:docMk/>
            <pc:sldMk cId="4237052576" sldId="448"/>
            <ac:spMk id="93" creationId="{70EAA3C6-EF87-4A8E-93A4-C0682A718BC0}"/>
          </ac:spMkLst>
        </pc:spChg>
        <pc:spChg chg="mod">
          <ac:chgData name="小松崎 遼(KOMATSUZAKI Ryo)" userId="ffd4bf44-2932-4dd1-a3d9-23ead7fbb4ce" providerId="ADAL" clId="{10B4BEFA-B3DA-4C93-A33B-15996A466897}" dt="2025-04-18T04:08:23.778" v="120" actId="13926"/>
          <ac:spMkLst>
            <pc:docMk/>
            <pc:sldMk cId="4237052576" sldId="448"/>
            <ac:spMk id="94" creationId="{FB09A0BC-E223-4C1C-99A2-7ACF2922CF4E}"/>
          </ac:spMkLst>
        </pc:spChg>
        <pc:spChg chg="mod">
          <ac:chgData name="小松崎 遼(KOMATSUZAKI Ryo)" userId="ffd4bf44-2932-4dd1-a3d9-23ead7fbb4ce" providerId="ADAL" clId="{10B4BEFA-B3DA-4C93-A33B-15996A466897}" dt="2025-04-18T04:08:17.707" v="119" actId="207"/>
          <ac:spMkLst>
            <pc:docMk/>
            <pc:sldMk cId="4237052576" sldId="448"/>
            <ac:spMk id="95" creationId="{14E7AD5A-9EB5-490F-82A3-73319BF2000E}"/>
          </ac:spMkLst>
        </pc:spChg>
        <pc:spChg chg="mod">
          <ac:chgData name="小松崎 遼(KOMATSUZAKI Ryo)" userId="ffd4bf44-2932-4dd1-a3d9-23ead7fbb4ce" providerId="ADAL" clId="{10B4BEFA-B3DA-4C93-A33B-15996A466897}" dt="2025-04-18T04:08:57.381" v="126" actId="13926"/>
          <ac:spMkLst>
            <pc:docMk/>
            <pc:sldMk cId="4237052576" sldId="448"/>
            <ac:spMk id="96" creationId="{5D0DDF93-404E-4B05-85E5-647DBBBECCBD}"/>
          </ac:spMkLst>
        </pc:spChg>
        <pc:spChg chg="mod">
          <ac:chgData name="小松崎 遼(KOMATSUZAKI Ryo)" userId="ffd4bf44-2932-4dd1-a3d9-23ead7fbb4ce" providerId="ADAL" clId="{10B4BEFA-B3DA-4C93-A33B-15996A466897}" dt="2025-04-18T04:08:43.976" v="124" actId="207"/>
          <ac:spMkLst>
            <pc:docMk/>
            <pc:sldMk cId="4237052576" sldId="448"/>
            <ac:spMk id="97" creationId="{2A2971CE-B984-4038-AF5E-4A6BA0676946}"/>
          </ac:spMkLst>
        </pc:spChg>
      </pc:sldChg>
    </pc:docChg>
  </pc:docChgLst>
  <pc:docChgLst>
    <pc:chgData name="三枝 弦人(SAEGUSA Gento)" userId="5d1f80d0-d6a1-48e6-8311-91d5efd6d47a" providerId="ADAL" clId="{6021C244-EA90-4DD7-8D6A-7873DBD12B31}"/>
    <pc:docChg chg="custSel modSld">
      <pc:chgData name="三枝 弦人(SAEGUSA Gento)" userId="5d1f80d0-d6a1-48e6-8311-91d5efd6d47a" providerId="ADAL" clId="{6021C244-EA90-4DD7-8D6A-7873DBD12B31}" dt="2024-06-06T01:13:27.506" v="233" actId="1076"/>
      <pc:docMkLst>
        <pc:docMk/>
      </pc:docMkLst>
      <pc:sldChg chg="addSp delSp modSp mod">
        <pc:chgData name="三枝 弦人(SAEGUSA Gento)" userId="5d1f80d0-d6a1-48e6-8311-91d5efd6d47a" providerId="ADAL" clId="{6021C244-EA90-4DD7-8D6A-7873DBD12B31}" dt="2024-06-06T01:13:27.506" v="233" actId="1076"/>
        <pc:sldMkLst>
          <pc:docMk/>
          <pc:sldMk cId="1344745653" sldId="258"/>
        </pc:sldMkLst>
        <pc:spChg chg="mod">
          <ac:chgData name="三枝 弦人(SAEGUSA Gento)" userId="5d1f80d0-d6a1-48e6-8311-91d5efd6d47a" providerId="ADAL" clId="{6021C244-EA90-4DD7-8D6A-7873DBD12B31}" dt="2024-06-06T00:55:43.383" v="41" actId="13926"/>
          <ac:spMkLst>
            <pc:docMk/>
            <pc:sldMk cId="1344745653" sldId="258"/>
            <ac:spMk id="3" creationId="{76195486-3FD2-4A11-BFB6-274293908664}"/>
          </ac:spMkLst>
        </pc:spChg>
        <pc:spChg chg="mod">
          <ac:chgData name="三枝 弦人(SAEGUSA Gento)" userId="5d1f80d0-d6a1-48e6-8311-91d5efd6d47a" providerId="ADAL" clId="{6021C244-EA90-4DD7-8D6A-7873DBD12B31}" dt="2024-06-06T00:50:59.329" v="5" actId="400"/>
          <ac:spMkLst>
            <pc:docMk/>
            <pc:sldMk cId="1344745653" sldId="258"/>
            <ac:spMk id="9" creationId="{83E6919A-070A-4800-A107-82AFFD66EA87}"/>
          </ac:spMkLst>
        </pc:spChg>
        <pc:spChg chg="mod">
          <ac:chgData name="三枝 弦人(SAEGUSA Gento)" userId="5d1f80d0-d6a1-48e6-8311-91d5efd6d47a" providerId="ADAL" clId="{6021C244-EA90-4DD7-8D6A-7873DBD12B31}" dt="2024-06-06T00:51:29.286" v="6" actId="400"/>
          <ac:spMkLst>
            <pc:docMk/>
            <pc:sldMk cId="1344745653" sldId="258"/>
            <ac:spMk id="10" creationId="{39338885-0DCB-4C49-A40E-989A61C8EC4E}"/>
          </ac:spMkLst>
        </pc:spChg>
        <pc:spChg chg="add del mod">
          <ac:chgData name="三枝 弦人(SAEGUSA Gento)" userId="5d1f80d0-d6a1-48e6-8311-91d5efd6d47a" providerId="ADAL" clId="{6021C244-EA90-4DD7-8D6A-7873DBD12B31}" dt="2024-06-06T01:03:15.635" v="225" actId="478"/>
          <ac:spMkLst>
            <pc:docMk/>
            <pc:sldMk cId="1344745653" sldId="258"/>
            <ac:spMk id="19" creationId="{2DE72945-75C9-55D0-49C3-7328B3DE2796}"/>
          </ac:spMkLst>
        </pc:spChg>
        <pc:spChg chg="add del mod">
          <ac:chgData name="三枝 弦人(SAEGUSA Gento)" userId="5d1f80d0-d6a1-48e6-8311-91d5efd6d47a" providerId="ADAL" clId="{6021C244-EA90-4DD7-8D6A-7873DBD12B31}" dt="2024-06-06T01:04:19.653" v="228" actId="478"/>
          <ac:spMkLst>
            <pc:docMk/>
            <pc:sldMk cId="1344745653" sldId="258"/>
            <ac:spMk id="20" creationId="{CF2E57B4-407F-7D1F-3252-A4D7660C1CB4}"/>
          </ac:spMkLst>
        </pc:spChg>
        <pc:spChg chg="mod">
          <ac:chgData name="三枝 弦人(SAEGUSA Gento)" userId="5d1f80d0-d6a1-48e6-8311-91d5efd6d47a" providerId="ADAL" clId="{6021C244-EA90-4DD7-8D6A-7873DBD12B31}" dt="2024-06-06T00:16:28.339" v="2" actId="20577"/>
          <ac:spMkLst>
            <pc:docMk/>
            <pc:sldMk cId="1344745653" sldId="258"/>
            <ac:spMk id="58" creationId="{042C744C-49F6-4720-B45E-424A5820CDC1}"/>
          </ac:spMkLst>
        </pc:spChg>
        <pc:spChg chg="mod">
          <ac:chgData name="三枝 弦人(SAEGUSA Gento)" userId="5d1f80d0-d6a1-48e6-8311-91d5efd6d47a" providerId="ADAL" clId="{6021C244-EA90-4DD7-8D6A-7873DBD12B31}" dt="2024-06-06T00:52:22.457" v="8" actId="13926"/>
          <ac:spMkLst>
            <pc:docMk/>
            <pc:sldMk cId="1344745653" sldId="258"/>
            <ac:spMk id="66" creationId="{8EFB0939-F5F4-4B68-9E6C-FD3AD9F6CFCF}"/>
          </ac:spMkLst>
        </pc:spChg>
        <pc:spChg chg="mod">
          <ac:chgData name="三枝 弦人(SAEGUSA Gento)" userId="5d1f80d0-d6a1-48e6-8311-91d5efd6d47a" providerId="ADAL" clId="{6021C244-EA90-4DD7-8D6A-7873DBD12B31}" dt="2024-06-06T01:02:35.952" v="219" actId="1076"/>
          <ac:spMkLst>
            <pc:docMk/>
            <pc:sldMk cId="1344745653" sldId="258"/>
            <ac:spMk id="71" creationId="{32B62476-D8B1-4D84-A71F-1B456EFB840C}"/>
          </ac:spMkLst>
        </pc:spChg>
        <pc:spChg chg="mod">
          <ac:chgData name="三枝 弦人(SAEGUSA Gento)" userId="5d1f80d0-d6a1-48e6-8311-91d5efd6d47a" providerId="ADAL" clId="{6021C244-EA90-4DD7-8D6A-7873DBD12B31}" dt="2024-06-06T01:13:27.506" v="233" actId="1076"/>
          <ac:spMkLst>
            <pc:docMk/>
            <pc:sldMk cId="1344745653" sldId="258"/>
            <ac:spMk id="93" creationId="{70EAA3C6-EF87-4A8E-93A4-C0682A718BC0}"/>
          </ac:spMkLst>
        </pc:spChg>
        <pc:cxnChg chg="del mod">
          <ac:chgData name="三枝 弦人(SAEGUSA Gento)" userId="5d1f80d0-d6a1-48e6-8311-91d5efd6d47a" providerId="ADAL" clId="{6021C244-EA90-4DD7-8D6A-7873DBD12B31}" dt="2024-06-06T01:02:41.790" v="220" actId="478"/>
          <ac:cxnSpMkLst>
            <pc:docMk/>
            <pc:sldMk cId="1344745653" sldId="258"/>
            <ac:cxnSpMk id="13" creationId="{37CD08D7-AE3F-414C-A6D5-5E09B220A0F9}"/>
          </ac:cxnSpMkLst>
        </pc:cxnChg>
        <pc:cxnChg chg="add mod">
          <ac:chgData name="三枝 弦人(SAEGUSA Gento)" userId="5d1f80d0-d6a1-48e6-8311-91d5efd6d47a" providerId="ADAL" clId="{6021C244-EA90-4DD7-8D6A-7873DBD12B31}" dt="2024-06-06T01:04:44.171" v="232" actId="14100"/>
          <ac:cxnSpMkLst>
            <pc:docMk/>
            <pc:sldMk cId="1344745653" sldId="258"/>
            <ac:cxnSpMk id="22" creationId="{5ECBBD49-BFE4-7CBA-019C-3D7CA307BCCA}"/>
          </ac:cxnSpMkLst>
        </pc:cxnChg>
      </pc:sldChg>
    </pc:docChg>
  </pc:docChgLst>
  <pc:docChgLst>
    <pc:chgData name="髙橋 雅斗(TAKAHASHI Masato)" userId="2972d9c3-dfac-4a45-8725-661fd5d20179" providerId="ADAL" clId="{A72DE4D5-FA5B-4825-B59B-DC5AB3D64E9C}"/>
    <pc:docChg chg="modSld">
      <pc:chgData name="髙橋 雅斗(TAKAHASHI Masato)" userId="2972d9c3-dfac-4a45-8725-661fd5d20179" providerId="ADAL" clId="{A72DE4D5-FA5B-4825-B59B-DC5AB3D64E9C}" dt="2024-06-07T08:36:44.636" v="4" actId="255"/>
      <pc:docMkLst>
        <pc:docMk/>
      </pc:docMkLst>
      <pc:sldChg chg="modSp mod">
        <pc:chgData name="髙橋 雅斗(TAKAHASHI Masato)" userId="2972d9c3-dfac-4a45-8725-661fd5d20179" providerId="ADAL" clId="{A72DE4D5-FA5B-4825-B59B-DC5AB3D64E9C}" dt="2024-06-07T08:36:44.636" v="4" actId="255"/>
        <pc:sldMkLst>
          <pc:docMk/>
          <pc:sldMk cId="1344745653" sldId="258"/>
        </pc:sldMkLst>
        <pc:spChg chg="mod">
          <ac:chgData name="髙橋 雅斗(TAKAHASHI Masato)" userId="2972d9c3-dfac-4a45-8725-661fd5d20179" providerId="ADAL" clId="{A72DE4D5-FA5B-4825-B59B-DC5AB3D64E9C}" dt="2024-06-07T08:36:44.636" v="4" actId="255"/>
          <ac:spMkLst>
            <pc:docMk/>
            <pc:sldMk cId="1344745653" sldId="258"/>
            <ac:spMk id="59" creationId="{42E555D0-1126-4D7B-A9EE-B1F09E780865}"/>
          </ac:spMkLst>
        </pc:spChg>
        <pc:spChg chg="mod">
          <ac:chgData name="髙橋 雅斗(TAKAHASHI Masato)" userId="2972d9c3-dfac-4a45-8725-661fd5d20179" providerId="ADAL" clId="{A72DE4D5-FA5B-4825-B59B-DC5AB3D64E9C}" dt="2024-06-07T08:36:20.601" v="0" actId="14100"/>
          <ac:spMkLst>
            <pc:docMk/>
            <pc:sldMk cId="1344745653" sldId="258"/>
            <ac:spMk id="62" creationId="{AC01EF53-B18B-4469-8FE2-8FA6DA7EE06B}"/>
          </ac:spMkLst>
        </pc:spChg>
      </pc:sldChg>
    </pc:docChg>
  </pc:docChgLst>
  <pc:docChgLst>
    <pc:chgData name="小花和 宏之(OBANAWA Hiroyuki)" userId="f5b9cf0e-0b13-4217-898a-5d7ddc29fa7a" providerId="ADAL" clId="{482B1DDF-DD77-4A9E-A1EC-255AA00F49B6}"/>
    <pc:docChg chg="modSld">
      <pc:chgData name="小花和 宏之(OBANAWA Hiroyuki)" userId="f5b9cf0e-0b13-4217-898a-5d7ddc29fa7a" providerId="ADAL" clId="{482B1DDF-DD77-4A9E-A1EC-255AA00F49B6}" dt="2023-06-16T00:40:11.978" v="1" actId="1076"/>
      <pc:docMkLst>
        <pc:docMk/>
      </pc:docMkLst>
      <pc:sldChg chg="modSp mod">
        <pc:chgData name="小花和 宏之(OBANAWA Hiroyuki)" userId="f5b9cf0e-0b13-4217-898a-5d7ddc29fa7a" providerId="ADAL" clId="{482B1DDF-DD77-4A9E-A1EC-255AA00F49B6}" dt="2023-06-16T00:40:11.978" v="1" actId="1076"/>
        <pc:sldMkLst>
          <pc:docMk/>
          <pc:sldMk cId="1344745653" sldId="258"/>
        </pc:sldMkLst>
        <pc:spChg chg="mod">
          <ac:chgData name="小花和 宏之(OBANAWA Hiroyuki)" userId="f5b9cf0e-0b13-4217-898a-5d7ddc29fa7a" providerId="ADAL" clId="{482B1DDF-DD77-4A9E-A1EC-255AA00F49B6}" dt="2023-06-16T00:40:08.567" v="0" actId="1076"/>
          <ac:spMkLst>
            <pc:docMk/>
            <pc:sldMk cId="1344745653" sldId="258"/>
            <ac:spMk id="11" creationId="{9C4D1F99-5A88-4175-B52B-6CB073C4549D}"/>
          </ac:spMkLst>
        </pc:spChg>
        <pc:spChg chg="mod">
          <ac:chgData name="小花和 宏之(OBANAWA Hiroyuki)" userId="f5b9cf0e-0b13-4217-898a-5d7ddc29fa7a" providerId="ADAL" clId="{482B1DDF-DD77-4A9E-A1EC-255AA00F49B6}" dt="2023-06-16T00:40:11.978" v="1" actId="1076"/>
          <ac:spMkLst>
            <pc:docMk/>
            <pc:sldMk cId="1344745653" sldId="258"/>
            <ac:spMk id="71" creationId="{32B62476-D8B1-4D84-A71F-1B456EFB840C}"/>
          </ac:spMkLst>
        </pc:spChg>
        <pc:cxnChg chg="mod">
          <ac:chgData name="小花和 宏之(OBANAWA Hiroyuki)" userId="f5b9cf0e-0b13-4217-898a-5d7ddc29fa7a" providerId="ADAL" clId="{482B1DDF-DD77-4A9E-A1EC-255AA00F49B6}" dt="2023-06-16T00:40:11.978" v="1" actId="1076"/>
          <ac:cxnSpMkLst>
            <pc:docMk/>
            <pc:sldMk cId="1344745653" sldId="258"/>
            <ac:cxnSpMk id="13" creationId="{37CD08D7-AE3F-414C-A6D5-5E09B220A0F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（別紙１）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863448" y="5673435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3" b="57470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75980CBF6F4B4EB782F5AF2E4B2849" ma:contentTypeVersion="15" ma:contentTypeDescription="新しいドキュメントを作成します。" ma:contentTypeScope="" ma:versionID="89554a6b345fe3b2321465dddb11b107">
  <xsd:schema xmlns:xsd="http://www.w3.org/2001/XMLSchema" xmlns:xs="http://www.w3.org/2001/XMLSchema" xmlns:p="http://schemas.microsoft.com/office/2006/metadata/properties" xmlns:ns2="a3ba716d-72ee-4e58-95a5-88239dae5e3e" xmlns:ns3="85ec59af-1a16-40a0-b163-384e34c79a5c" targetNamespace="http://schemas.microsoft.com/office/2006/metadata/properties" ma:root="true" ma:fieldsID="04370a9deb5fec35aae9a7d588164b1e" ns2:_="" ns3:_="">
    <xsd:import namespace="a3ba716d-72ee-4e58-95a5-88239dae5e3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a716d-72ee-4e58-95a5-88239dae5e3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5ae7824-a6f2-4114-b37c-e76207532d3b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3ba716d-72ee-4e58-95a5-88239dae5e3e" xsi:nil="true"/>
    <lcf76f155ced4ddcb4097134ff3c332f xmlns="a3ba716d-72ee-4e58-95a5-88239dae5e3e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Props1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DAEE5-B7FB-4974-8F3D-37847D00E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a716d-72ee-4e58-95a5-88239dae5e3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2B537B-938C-4641-BC1C-82ACADA9F14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85ec59af-1a16-40a0-b163-384e34c79a5c"/>
    <ds:schemaRef ds:uri="a3ba716d-72ee-4e58-95a5-88239dae5e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447</TotalTime>
  <Words>914</Words>
  <Application>Microsoft Office PowerPoint</Application>
  <PresentationFormat>画面に合わせる (4:3)</PresentationFormat>
  <Paragraphs>126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川嵜　友里加</dc:creator>
  <cp:lastModifiedBy>小松崎 遼(KOMATSUZAKI Ryo)</cp:lastModifiedBy>
  <cp:revision>3</cp:revision>
  <cp:lastPrinted>2025-04-23T01:59:09Z</cp:lastPrinted>
  <dcterms:created xsi:type="dcterms:W3CDTF">2021-07-09T01:10:13Z</dcterms:created>
  <dcterms:modified xsi:type="dcterms:W3CDTF">2025-06-13T04:08:46Z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0x010100C875980CBF6F4B4EB782F5AF2E4B2849</vt:lpwstr>
  </property>
  <property fmtid="{D5CDD505-2E9C-101B-9397-08002B2CF9AE}" pid="3" name="MediaServiceImageTags">
    <vt:lpwstr/>
  </property>
</Properties>
</file>