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8" r:id="rId5"/>
    <p:sldId id="447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（別紙１）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296427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QR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1134046" y="2926029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38125" y="5393965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4" ma:contentTypeDescription="新しいドキュメントを作成します。" ma:contentTypeScope="" ma:versionID="3f46971479446c41a2eb46040afa63fd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af415e8aa00d0329e83702062ec92291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2B537B-938C-4641-BC1C-82ACADA9F14F}">
  <ds:schemaRefs>
    <ds:schemaRef ds:uri="http://schemas.microsoft.com/office/infopath/2007/PartnerControls"/>
    <ds:schemaRef ds:uri="http://schemas.openxmlformats.org/package/2006/metadata/core-properties"/>
    <ds:schemaRef ds:uri="85ec59af-1a16-40a0-b163-384e34c79a5c"/>
    <ds:schemaRef ds:uri="http://purl.org/dc/dcmitype/"/>
    <ds:schemaRef ds:uri="http://purl.org/dc/elements/1.1/"/>
    <ds:schemaRef ds:uri="http://schemas.microsoft.com/office/2006/documentManagement/types"/>
    <ds:schemaRef ds:uri="a3ba716d-72ee-4e58-95a5-88239dae5e3e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54314B-588D-48DF-AC63-098B23E01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</TotalTime>
  <Words>714</Words>
  <Application>Microsoft Office PowerPoint</Application>
  <PresentationFormat>画面に合わせる (4:3)</PresentationFormat>
  <Paragraphs>92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川嵜　友里加</dc:creator>
  <cp:lastModifiedBy>松岡　誠</cp:lastModifiedBy>
  <cp:revision>5</cp:revision>
  <cp:lastPrinted>2024-06-07T08:27:31Z</cp:lastPrinted>
  <dcterms:created xsi:type="dcterms:W3CDTF">2021-07-09T01:10:13Z</dcterms:created>
  <dcterms:modified xsi:type="dcterms:W3CDTF">2024-11-13T06:44:08Z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